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2" r:id="rId6"/>
    <p:sldId id="261" r:id="rId7"/>
    <p:sldId id="263" r:id="rId8"/>
    <p:sldId id="260" r:id="rId9"/>
    <p:sldId id="269" r:id="rId10"/>
    <p:sldId id="264" r:id="rId11"/>
    <p:sldId id="271" r:id="rId12"/>
    <p:sldId id="272" r:id="rId13"/>
    <p:sldId id="276" r:id="rId14"/>
    <p:sldId id="273" r:id="rId15"/>
    <p:sldId id="270" r:id="rId16"/>
    <p:sldId id="265" r:id="rId17"/>
    <p:sldId id="266"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0658DC-38BD-48FC-8BC1-D9768C44D1B5}" v="1" dt="2024-05-27T03:33:40.788"/>
    <p1510:client id="{5091FA36-1291-49A4-B341-27DD76D7092D}" v="11" dt="2024-05-26T06:02:23.6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6" autoAdjust="0"/>
    <p:restoredTop sz="82884" autoAdjust="0"/>
  </p:normalViewPr>
  <p:slideViewPr>
    <p:cSldViewPr snapToGrid="0">
      <p:cViewPr varScale="1">
        <p:scale>
          <a:sx n="132" d="100"/>
          <a:sy n="132" d="100"/>
        </p:scale>
        <p:origin x="11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08F724-676E-4D7F-82E3-AC8B43F1541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68795E8-BF50-4F72-9C2C-B9626E8FA62D}">
      <dgm:prSet/>
      <dgm:spPr/>
      <dgm:t>
        <a:bodyPr/>
        <a:lstStyle/>
        <a:p>
          <a:r>
            <a:rPr lang="en-AU" dirty="0"/>
            <a:t>Boid Model and Swarm Formations</a:t>
          </a:r>
          <a:endParaRPr lang="en-US" dirty="0"/>
        </a:p>
      </dgm:t>
    </dgm:pt>
    <dgm:pt modelId="{5675ABC1-4DFE-479A-A86D-6D8BFB67D7E7}" type="parTrans" cxnId="{397BC33B-0DB4-40D3-93E6-CCF1FEF8DF71}">
      <dgm:prSet/>
      <dgm:spPr/>
      <dgm:t>
        <a:bodyPr/>
        <a:lstStyle/>
        <a:p>
          <a:endParaRPr lang="en-US"/>
        </a:p>
      </dgm:t>
    </dgm:pt>
    <dgm:pt modelId="{FC89C0A4-FE30-4773-84B9-63EEE114280A}" type="sibTrans" cxnId="{397BC33B-0DB4-40D3-93E6-CCF1FEF8DF71}">
      <dgm:prSet/>
      <dgm:spPr/>
      <dgm:t>
        <a:bodyPr/>
        <a:lstStyle/>
        <a:p>
          <a:endParaRPr lang="en-US"/>
        </a:p>
      </dgm:t>
    </dgm:pt>
    <dgm:pt modelId="{59F16B68-80E5-4F0D-91BF-FEF013A51321}">
      <dgm:prSet/>
      <dgm:spPr/>
      <dgm:t>
        <a:bodyPr/>
        <a:lstStyle/>
        <a:p>
          <a:r>
            <a:rPr lang="en-AU" dirty="0"/>
            <a:t>Rules based between agents</a:t>
          </a:r>
          <a:endParaRPr lang="en-US" dirty="0"/>
        </a:p>
      </dgm:t>
    </dgm:pt>
    <dgm:pt modelId="{1DD65EFB-6FC2-4FD7-A0F6-DE338023A661}" type="parTrans" cxnId="{AF83792D-F4E3-449C-969E-CF71F2CB73FA}">
      <dgm:prSet/>
      <dgm:spPr/>
      <dgm:t>
        <a:bodyPr/>
        <a:lstStyle/>
        <a:p>
          <a:endParaRPr lang="en-US"/>
        </a:p>
      </dgm:t>
    </dgm:pt>
    <dgm:pt modelId="{B4CE1992-1D1C-45EA-925B-370A3D3B5F4D}" type="sibTrans" cxnId="{AF83792D-F4E3-449C-969E-CF71F2CB73FA}">
      <dgm:prSet/>
      <dgm:spPr/>
      <dgm:t>
        <a:bodyPr/>
        <a:lstStyle/>
        <a:p>
          <a:endParaRPr lang="en-US"/>
        </a:p>
      </dgm:t>
    </dgm:pt>
    <dgm:pt modelId="{8CA71709-32BF-4AE2-A801-5FFF278C53A9}">
      <dgm:prSet/>
      <dgm:spPr/>
      <dgm:t>
        <a:bodyPr/>
        <a:lstStyle/>
        <a:p>
          <a:r>
            <a:rPr lang="en-AU" dirty="0"/>
            <a:t>Applications of Heterogeneous Swarms</a:t>
          </a:r>
          <a:endParaRPr lang="en-US" dirty="0"/>
        </a:p>
      </dgm:t>
    </dgm:pt>
    <dgm:pt modelId="{C014CC10-713C-4294-9806-2C3419FFE384}" type="parTrans" cxnId="{7926F9C2-192B-48A6-89B2-8F6DF58CFB23}">
      <dgm:prSet/>
      <dgm:spPr/>
      <dgm:t>
        <a:bodyPr/>
        <a:lstStyle/>
        <a:p>
          <a:endParaRPr lang="en-US"/>
        </a:p>
      </dgm:t>
    </dgm:pt>
    <dgm:pt modelId="{CA0F22F8-E3FB-487F-BE17-C9D0E737C780}" type="sibTrans" cxnId="{7926F9C2-192B-48A6-89B2-8F6DF58CFB23}">
      <dgm:prSet/>
      <dgm:spPr/>
      <dgm:t>
        <a:bodyPr/>
        <a:lstStyle/>
        <a:p>
          <a:endParaRPr lang="en-US"/>
        </a:p>
      </dgm:t>
    </dgm:pt>
    <dgm:pt modelId="{B3484244-7200-45AF-902E-8DCEE0837574}">
      <dgm:prSet/>
      <dgm:spPr/>
      <dgm:t>
        <a:bodyPr/>
        <a:lstStyle/>
        <a:p>
          <a:r>
            <a:rPr lang="en-AU" dirty="0"/>
            <a:t>Search and rescue</a:t>
          </a:r>
          <a:endParaRPr lang="en-US" dirty="0"/>
        </a:p>
      </dgm:t>
    </dgm:pt>
    <dgm:pt modelId="{70D1178A-8929-4B8B-B13F-892F71EC7E37}" type="parTrans" cxnId="{BE397A93-778F-4578-B2A0-E75C768E70F0}">
      <dgm:prSet/>
      <dgm:spPr/>
      <dgm:t>
        <a:bodyPr/>
        <a:lstStyle/>
        <a:p>
          <a:endParaRPr lang="en-US"/>
        </a:p>
      </dgm:t>
    </dgm:pt>
    <dgm:pt modelId="{AFCB27E0-B070-4EF7-87D7-52C2C34D7C07}" type="sibTrans" cxnId="{BE397A93-778F-4578-B2A0-E75C768E70F0}">
      <dgm:prSet/>
      <dgm:spPr/>
      <dgm:t>
        <a:bodyPr/>
        <a:lstStyle/>
        <a:p>
          <a:endParaRPr lang="en-US"/>
        </a:p>
      </dgm:t>
    </dgm:pt>
    <dgm:pt modelId="{1EDC4A88-08BD-4BF0-A4E5-74D0DE58C8EA}">
      <dgm:prSet/>
      <dgm:spPr/>
      <dgm:t>
        <a:bodyPr/>
        <a:lstStyle/>
        <a:p>
          <a:r>
            <a:rPr lang="en-AU" dirty="0"/>
            <a:t>Environmental monitoring</a:t>
          </a:r>
          <a:endParaRPr lang="en-US" dirty="0"/>
        </a:p>
      </dgm:t>
    </dgm:pt>
    <dgm:pt modelId="{9D85D9CD-0639-4C73-9884-93A996AE8785}" type="parTrans" cxnId="{C0658EDD-B416-43F3-92F4-BDA6D68D3A92}">
      <dgm:prSet/>
      <dgm:spPr/>
      <dgm:t>
        <a:bodyPr/>
        <a:lstStyle/>
        <a:p>
          <a:endParaRPr lang="en-US"/>
        </a:p>
      </dgm:t>
    </dgm:pt>
    <dgm:pt modelId="{6F5A7D37-B9F3-4946-BC4C-A2937D35CFE9}" type="sibTrans" cxnId="{C0658EDD-B416-43F3-92F4-BDA6D68D3A92}">
      <dgm:prSet/>
      <dgm:spPr/>
      <dgm:t>
        <a:bodyPr/>
        <a:lstStyle/>
        <a:p>
          <a:endParaRPr lang="en-US"/>
        </a:p>
      </dgm:t>
    </dgm:pt>
    <dgm:pt modelId="{EAB30B0C-7488-4E31-94A1-4E4090E8F7D3}">
      <dgm:prSet/>
      <dgm:spPr/>
      <dgm:t>
        <a:bodyPr/>
        <a:lstStyle/>
        <a:p>
          <a:r>
            <a:rPr lang="en-AU" dirty="0"/>
            <a:t>Autonomous exploration</a:t>
          </a:r>
          <a:endParaRPr lang="en-US" dirty="0"/>
        </a:p>
      </dgm:t>
    </dgm:pt>
    <dgm:pt modelId="{3BCA1025-A8B8-4D3E-8F80-B249D60CBCEE}" type="parTrans" cxnId="{8B46DE71-561F-4116-95A4-9449225B8130}">
      <dgm:prSet/>
      <dgm:spPr/>
      <dgm:t>
        <a:bodyPr/>
        <a:lstStyle/>
        <a:p>
          <a:endParaRPr lang="en-US"/>
        </a:p>
      </dgm:t>
    </dgm:pt>
    <dgm:pt modelId="{3D5D0352-CFE0-4B49-83CC-DC9057EFB809}" type="sibTrans" cxnId="{8B46DE71-561F-4116-95A4-9449225B8130}">
      <dgm:prSet/>
      <dgm:spPr/>
      <dgm:t>
        <a:bodyPr/>
        <a:lstStyle/>
        <a:p>
          <a:endParaRPr lang="en-US"/>
        </a:p>
      </dgm:t>
    </dgm:pt>
    <dgm:pt modelId="{9A978FA5-1B60-4E9E-919D-4B8D3F3CCFB4}">
      <dgm:prSet/>
      <dgm:spPr/>
      <dgm:t>
        <a:bodyPr/>
        <a:lstStyle/>
        <a:p>
          <a:r>
            <a:rPr lang="en-AU" dirty="0"/>
            <a:t>Benefits of Heterogeneous Swarms</a:t>
          </a:r>
          <a:endParaRPr lang="en-US" dirty="0"/>
        </a:p>
      </dgm:t>
    </dgm:pt>
    <dgm:pt modelId="{26DF40BB-ED57-447D-86DC-3358018168D0}" type="parTrans" cxnId="{431C3FA5-B729-4782-85EE-4FD2F5927058}">
      <dgm:prSet/>
      <dgm:spPr/>
      <dgm:t>
        <a:bodyPr/>
        <a:lstStyle/>
        <a:p>
          <a:endParaRPr lang="en-US"/>
        </a:p>
      </dgm:t>
    </dgm:pt>
    <dgm:pt modelId="{F630BDDC-0010-4C02-8E5D-E28269CBED89}" type="sibTrans" cxnId="{431C3FA5-B729-4782-85EE-4FD2F5927058}">
      <dgm:prSet/>
      <dgm:spPr/>
      <dgm:t>
        <a:bodyPr/>
        <a:lstStyle/>
        <a:p>
          <a:endParaRPr lang="en-US"/>
        </a:p>
      </dgm:t>
    </dgm:pt>
    <dgm:pt modelId="{BEC1950F-D00C-41CA-AB44-E7ABD4784CA7}">
      <dgm:prSet/>
      <dgm:spPr/>
      <dgm:t>
        <a:bodyPr/>
        <a:lstStyle/>
        <a:p>
          <a:r>
            <a:rPr lang="en-AU" dirty="0"/>
            <a:t>Scalable</a:t>
          </a:r>
          <a:endParaRPr lang="en-US" dirty="0"/>
        </a:p>
      </dgm:t>
    </dgm:pt>
    <dgm:pt modelId="{E4359841-0496-4B28-9F71-C8163837E175}" type="parTrans" cxnId="{070124C8-98E9-44D1-95DE-ACF0EDD3B7D5}">
      <dgm:prSet/>
      <dgm:spPr/>
      <dgm:t>
        <a:bodyPr/>
        <a:lstStyle/>
        <a:p>
          <a:endParaRPr lang="en-US"/>
        </a:p>
      </dgm:t>
    </dgm:pt>
    <dgm:pt modelId="{73525646-F675-425A-8ED9-036F784BBB8D}" type="sibTrans" cxnId="{070124C8-98E9-44D1-95DE-ACF0EDD3B7D5}">
      <dgm:prSet/>
      <dgm:spPr/>
      <dgm:t>
        <a:bodyPr/>
        <a:lstStyle/>
        <a:p>
          <a:endParaRPr lang="en-US"/>
        </a:p>
      </dgm:t>
    </dgm:pt>
    <dgm:pt modelId="{75445B38-0FD0-4150-A440-430CB6776C46}">
      <dgm:prSet/>
      <dgm:spPr/>
      <dgm:t>
        <a:bodyPr/>
        <a:lstStyle/>
        <a:p>
          <a:r>
            <a:rPr lang="en-AU" dirty="0"/>
            <a:t>Robust</a:t>
          </a:r>
          <a:endParaRPr lang="en-US" dirty="0"/>
        </a:p>
      </dgm:t>
    </dgm:pt>
    <dgm:pt modelId="{7E47D0A8-629E-48B9-A238-8550C4F98651}" type="parTrans" cxnId="{18AFE101-1BB5-4A48-9E19-2AEC7DE15EDA}">
      <dgm:prSet/>
      <dgm:spPr/>
      <dgm:t>
        <a:bodyPr/>
        <a:lstStyle/>
        <a:p>
          <a:endParaRPr lang="en-US"/>
        </a:p>
      </dgm:t>
    </dgm:pt>
    <dgm:pt modelId="{2A8FBFB8-1C8F-4E7C-8DDF-8C2C20E966B3}" type="sibTrans" cxnId="{18AFE101-1BB5-4A48-9E19-2AEC7DE15EDA}">
      <dgm:prSet/>
      <dgm:spPr/>
      <dgm:t>
        <a:bodyPr/>
        <a:lstStyle/>
        <a:p>
          <a:endParaRPr lang="en-US"/>
        </a:p>
      </dgm:t>
    </dgm:pt>
    <dgm:pt modelId="{6AA48DF8-7065-431F-A033-62392B7DAA98}">
      <dgm:prSet/>
      <dgm:spPr/>
      <dgm:t>
        <a:bodyPr/>
        <a:lstStyle/>
        <a:p>
          <a:r>
            <a:rPr lang="en-AU" dirty="0"/>
            <a:t>Flexible</a:t>
          </a:r>
          <a:endParaRPr lang="en-US" dirty="0"/>
        </a:p>
      </dgm:t>
    </dgm:pt>
    <dgm:pt modelId="{8A8708BC-A4C3-44F8-B974-60C6442B2254}" type="parTrans" cxnId="{F9245D05-8D13-472E-9333-3D79B86AF474}">
      <dgm:prSet/>
      <dgm:spPr/>
      <dgm:t>
        <a:bodyPr/>
        <a:lstStyle/>
        <a:p>
          <a:endParaRPr lang="en-US"/>
        </a:p>
      </dgm:t>
    </dgm:pt>
    <dgm:pt modelId="{4E071191-A7A1-41F4-AE48-4D19E0F708D6}" type="sibTrans" cxnId="{F9245D05-8D13-472E-9333-3D79B86AF474}">
      <dgm:prSet/>
      <dgm:spPr/>
      <dgm:t>
        <a:bodyPr/>
        <a:lstStyle/>
        <a:p>
          <a:endParaRPr lang="en-US"/>
        </a:p>
      </dgm:t>
    </dgm:pt>
    <dgm:pt modelId="{BBE91757-7888-4059-9511-1FBD102670D1}">
      <dgm:prSet/>
      <dgm:spPr/>
      <dgm:t>
        <a:bodyPr/>
        <a:lstStyle/>
        <a:p>
          <a:r>
            <a:rPr lang="en-AU" dirty="0"/>
            <a:t>Capable</a:t>
          </a:r>
          <a:endParaRPr lang="en-US" dirty="0"/>
        </a:p>
      </dgm:t>
    </dgm:pt>
    <dgm:pt modelId="{0308C7E6-2452-419E-B909-9EA7E79DB97B}" type="parTrans" cxnId="{980DCB01-56DD-47E9-9658-396D07C47E9C}">
      <dgm:prSet/>
      <dgm:spPr/>
      <dgm:t>
        <a:bodyPr/>
        <a:lstStyle/>
        <a:p>
          <a:endParaRPr lang="en-US"/>
        </a:p>
      </dgm:t>
    </dgm:pt>
    <dgm:pt modelId="{9E22FCA3-B860-405A-82BB-8E5B18C3198B}" type="sibTrans" cxnId="{980DCB01-56DD-47E9-9658-396D07C47E9C}">
      <dgm:prSet/>
      <dgm:spPr/>
      <dgm:t>
        <a:bodyPr/>
        <a:lstStyle/>
        <a:p>
          <a:endParaRPr lang="en-US"/>
        </a:p>
      </dgm:t>
    </dgm:pt>
    <dgm:pt modelId="{305409B5-95F2-46BF-9009-1E95AEC8C8AC}">
      <dgm:prSet/>
      <dgm:spPr/>
      <dgm:t>
        <a:bodyPr/>
        <a:lstStyle/>
        <a:p>
          <a:r>
            <a:rPr lang="en-US" dirty="0"/>
            <a:t>Models natural swarm intelligence</a:t>
          </a:r>
        </a:p>
      </dgm:t>
    </dgm:pt>
    <dgm:pt modelId="{B25C1D7B-2483-4D0C-8C3D-B03C4EBD5AC6}" type="parTrans" cxnId="{913D0004-1D94-4B62-B38C-3B4ED4A9F82E}">
      <dgm:prSet/>
      <dgm:spPr/>
      <dgm:t>
        <a:bodyPr/>
        <a:lstStyle/>
        <a:p>
          <a:endParaRPr lang="en-AU"/>
        </a:p>
      </dgm:t>
    </dgm:pt>
    <dgm:pt modelId="{3C62BC7F-35B8-43E8-9C28-41CD3C01C548}" type="sibTrans" cxnId="{913D0004-1D94-4B62-B38C-3B4ED4A9F82E}">
      <dgm:prSet/>
      <dgm:spPr/>
      <dgm:t>
        <a:bodyPr/>
        <a:lstStyle/>
        <a:p>
          <a:endParaRPr lang="en-AU"/>
        </a:p>
      </dgm:t>
    </dgm:pt>
    <dgm:pt modelId="{0941A513-47F1-44F5-807E-82C04FA050F0}" type="pres">
      <dgm:prSet presAssocID="{9B08F724-676E-4D7F-82E3-AC8B43F15418}" presName="Name0" presStyleCnt="0">
        <dgm:presLayoutVars>
          <dgm:dir/>
          <dgm:animLvl val="lvl"/>
          <dgm:resizeHandles val="exact"/>
        </dgm:presLayoutVars>
      </dgm:prSet>
      <dgm:spPr/>
    </dgm:pt>
    <dgm:pt modelId="{6BB96493-2B47-4D95-AEF0-53ADB1FD224C}" type="pres">
      <dgm:prSet presAssocID="{A68795E8-BF50-4F72-9C2C-B9626E8FA62D}" presName="linNode" presStyleCnt="0"/>
      <dgm:spPr/>
    </dgm:pt>
    <dgm:pt modelId="{A7A857B1-7E92-4F43-B84F-FDA87B7DDAEA}" type="pres">
      <dgm:prSet presAssocID="{A68795E8-BF50-4F72-9C2C-B9626E8FA62D}" presName="parentText" presStyleLbl="node1" presStyleIdx="0" presStyleCnt="3">
        <dgm:presLayoutVars>
          <dgm:chMax val="1"/>
          <dgm:bulletEnabled val="1"/>
        </dgm:presLayoutVars>
      </dgm:prSet>
      <dgm:spPr/>
    </dgm:pt>
    <dgm:pt modelId="{8FDBB354-25ED-4563-B57D-D7DE73907825}" type="pres">
      <dgm:prSet presAssocID="{A68795E8-BF50-4F72-9C2C-B9626E8FA62D}" presName="descendantText" presStyleLbl="alignAccFollowNode1" presStyleIdx="0" presStyleCnt="3">
        <dgm:presLayoutVars>
          <dgm:bulletEnabled val="1"/>
        </dgm:presLayoutVars>
      </dgm:prSet>
      <dgm:spPr/>
    </dgm:pt>
    <dgm:pt modelId="{338679F2-7F8C-41B6-9ACE-FD875DE05AF4}" type="pres">
      <dgm:prSet presAssocID="{FC89C0A4-FE30-4773-84B9-63EEE114280A}" presName="sp" presStyleCnt="0"/>
      <dgm:spPr/>
    </dgm:pt>
    <dgm:pt modelId="{682137A2-1AC6-4CA4-8BE0-3CB02140D05C}" type="pres">
      <dgm:prSet presAssocID="{8CA71709-32BF-4AE2-A801-5FFF278C53A9}" presName="linNode" presStyleCnt="0"/>
      <dgm:spPr/>
    </dgm:pt>
    <dgm:pt modelId="{37901D25-5503-48BC-8A12-0CD457B7BE21}" type="pres">
      <dgm:prSet presAssocID="{8CA71709-32BF-4AE2-A801-5FFF278C53A9}" presName="parentText" presStyleLbl="node1" presStyleIdx="1" presStyleCnt="3">
        <dgm:presLayoutVars>
          <dgm:chMax val="1"/>
          <dgm:bulletEnabled val="1"/>
        </dgm:presLayoutVars>
      </dgm:prSet>
      <dgm:spPr/>
    </dgm:pt>
    <dgm:pt modelId="{AA4CBB48-2EE7-497D-827F-A3E9B467F2BE}" type="pres">
      <dgm:prSet presAssocID="{8CA71709-32BF-4AE2-A801-5FFF278C53A9}" presName="descendantText" presStyleLbl="alignAccFollowNode1" presStyleIdx="1" presStyleCnt="3">
        <dgm:presLayoutVars>
          <dgm:bulletEnabled val="1"/>
        </dgm:presLayoutVars>
      </dgm:prSet>
      <dgm:spPr/>
    </dgm:pt>
    <dgm:pt modelId="{75348214-CBB7-4FD9-9E9E-50276AA2939A}" type="pres">
      <dgm:prSet presAssocID="{CA0F22F8-E3FB-487F-BE17-C9D0E737C780}" presName="sp" presStyleCnt="0"/>
      <dgm:spPr/>
    </dgm:pt>
    <dgm:pt modelId="{D0F8B395-3F9F-4484-8BF2-96B7477CECC9}" type="pres">
      <dgm:prSet presAssocID="{9A978FA5-1B60-4E9E-919D-4B8D3F3CCFB4}" presName="linNode" presStyleCnt="0"/>
      <dgm:spPr/>
    </dgm:pt>
    <dgm:pt modelId="{B16B93BB-F706-4B37-A12C-80308BF0B54A}" type="pres">
      <dgm:prSet presAssocID="{9A978FA5-1B60-4E9E-919D-4B8D3F3CCFB4}" presName="parentText" presStyleLbl="node1" presStyleIdx="2" presStyleCnt="3">
        <dgm:presLayoutVars>
          <dgm:chMax val="1"/>
          <dgm:bulletEnabled val="1"/>
        </dgm:presLayoutVars>
      </dgm:prSet>
      <dgm:spPr/>
    </dgm:pt>
    <dgm:pt modelId="{34B3D636-16EC-4CAE-B32A-69563DC4F181}" type="pres">
      <dgm:prSet presAssocID="{9A978FA5-1B60-4E9E-919D-4B8D3F3CCFB4}" presName="descendantText" presStyleLbl="alignAccFollowNode1" presStyleIdx="2" presStyleCnt="3">
        <dgm:presLayoutVars>
          <dgm:bulletEnabled val="1"/>
        </dgm:presLayoutVars>
      </dgm:prSet>
      <dgm:spPr/>
    </dgm:pt>
  </dgm:ptLst>
  <dgm:cxnLst>
    <dgm:cxn modelId="{980DCB01-56DD-47E9-9658-396D07C47E9C}" srcId="{9A978FA5-1B60-4E9E-919D-4B8D3F3CCFB4}" destId="{BBE91757-7888-4059-9511-1FBD102670D1}" srcOrd="3" destOrd="0" parTransId="{0308C7E6-2452-419E-B909-9EA7E79DB97B}" sibTransId="{9E22FCA3-B860-405A-82BB-8E5B18C3198B}"/>
    <dgm:cxn modelId="{18AFE101-1BB5-4A48-9E19-2AEC7DE15EDA}" srcId="{9A978FA5-1B60-4E9E-919D-4B8D3F3CCFB4}" destId="{75445B38-0FD0-4150-A440-430CB6776C46}" srcOrd="1" destOrd="0" parTransId="{7E47D0A8-629E-48B9-A238-8550C4F98651}" sibTransId="{2A8FBFB8-1C8F-4E7C-8DDF-8C2C20E966B3}"/>
    <dgm:cxn modelId="{913D0004-1D94-4B62-B38C-3B4ED4A9F82E}" srcId="{A68795E8-BF50-4F72-9C2C-B9626E8FA62D}" destId="{305409B5-95F2-46BF-9009-1E95AEC8C8AC}" srcOrd="1" destOrd="0" parTransId="{B25C1D7B-2483-4D0C-8C3D-B03C4EBD5AC6}" sibTransId="{3C62BC7F-35B8-43E8-9C28-41CD3C01C548}"/>
    <dgm:cxn modelId="{F9245D05-8D13-472E-9333-3D79B86AF474}" srcId="{9A978FA5-1B60-4E9E-919D-4B8D3F3CCFB4}" destId="{6AA48DF8-7065-431F-A033-62392B7DAA98}" srcOrd="2" destOrd="0" parTransId="{8A8708BC-A4C3-44F8-B974-60C6442B2254}" sibTransId="{4E071191-A7A1-41F4-AE48-4D19E0F708D6}"/>
    <dgm:cxn modelId="{A6C8861F-BA4C-4D6B-9903-FF00408C8E6E}" type="presOf" srcId="{9B08F724-676E-4D7F-82E3-AC8B43F15418}" destId="{0941A513-47F1-44F5-807E-82C04FA050F0}" srcOrd="0" destOrd="0" presId="urn:microsoft.com/office/officeart/2005/8/layout/vList5"/>
    <dgm:cxn modelId="{726C7322-CDED-4798-88F0-65B6881512F0}" type="presOf" srcId="{EAB30B0C-7488-4E31-94A1-4E4090E8F7D3}" destId="{AA4CBB48-2EE7-497D-827F-A3E9B467F2BE}" srcOrd="0" destOrd="2" presId="urn:microsoft.com/office/officeart/2005/8/layout/vList5"/>
    <dgm:cxn modelId="{AF83792D-F4E3-449C-969E-CF71F2CB73FA}" srcId="{A68795E8-BF50-4F72-9C2C-B9626E8FA62D}" destId="{59F16B68-80E5-4F0D-91BF-FEF013A51321}" srcOrd="0" destOrd="0" parTransId="{1DD65EFB-6FC2-4FD7-A0F6-DE338023A661}" sibTransId="{B4CE1992-1D1C-45EA-925B-370A3D3B5F4D}"/>
    <dgm:cxn modelId="{7E7AAF32-75D6-44BE-B476-2E07D43B7D1C}" type="presOf" srcId="{6AA48DF8-7065-431F-A033-62392B7DAA98}" destId="{34B3D636-16EC-4CAE-B32A-69563DC4F181}" srcOrd="0" destOrd="2" presId="urn:microsoft.com/office/officeart/2005/8/layout/vList5"/>
    <dgm:cxn modelId="{D0327B3B-7446-4F9F-BE50-131768FD1531}" type="presOf" srcId="{9A978FA5-1B60-4E9E-919D-4B8D3F3CCFB4}" destId="{B16B93BB-F706-4B37-A12C-80308BF0B54A}" srcOrd="0" destOrd="0" presId="urn:microsoft.com/office/officeart/2005/8/layout/vList5"/>
    <dgm:cxn modelId="{397BC33B-0DB4-40D3-93E6-CCF1FEF8DF71}" srcId="{9B08F724-676E-4D7F-82E3-AC8B43F15418}" destId="{A68795E8-BF50-4F72-9C2C-B9626E8FA62D}" srcOrd="0" destOrd="0" parTransId="{5675ABC1-4DFE-479A-A86D-6D8BFB67D7E7}" sibTransId="{FC89C0A4-FE30-4773-84B9-63EEE114280A}"/>
    <dgm:cxn modelId="{D485063C-4233-4EC3-BCDE-CD74A48438A8}" type="presOf" srcId="{BEC1950F-D00C-41CA-AB44-E7ABD4784CA7}" destId="{34B3D636-16EC-4CAE-B32A-69563DC4F181}" srcOrd="0" destOrd="0" presId="urn:microsoft.com/office/officeart/2005/8/layout/vList5"/>
    <dgm:cxn modelId="{380B3A62-B0A8-4181-8CA6-F0D471DA61B3}" type="presOf" srcId="{BBE91757-7888-4059-9511-1FBD102670D1}" destId="{34B3D636-16EC-4CAE-B32A-69563DC4F181}" srcOrd="0" destOrd="3" presId="urn:microsoft.com/office/officeart/2005/8/layout/vList5"/>
    <dgm:cxn modelId="{EF1BFB46-5F7A-42A2-A2D9-87B2DC008B56}" type="presOf" srcId="{8CA71709-32BF-4AE2-A801-5FFF278C53A9}" destId="{37901D25-5503-48BC-8A12-0CD457B7BE21}" srcOrd="0" destOrd="0" presId="urn:microsoft.com/office/officeart/2005/8/layout/vList5"/>
    <dgm:cxn modelId="{C9DEB54A-C492-4DE6-8823-E97B03AE694C}" type="presOf" srcId="{75445B38-0FD0-4150-A440-430CB6776C46}" destId="{34B3D636-16EC-4CAE-B32A-69563DC4F181}" srcOrd="0" destOrd="1" presId="urn:microsoft.com/office/officeart/2005/8/layout/vList5"/>
    <dgm:cxn modelId="{8B46DE71-561F-4116-95A4-9449225B8130}" srcId="{8CA71709-32BF-4AE2-A801-5FFF278C53A9}" destId="{EAB30B0C-7488-4E31-94A1-4E4090E8F7D3}" srcOrd="2" destOrd="0" parTransId="{3BCA1025-A8B8-4D3E-8F80-B249D60CBCEE}" sibTransId="{3D5D0352-CFE0-4B49-83CC-DC9057EFB809}"/>
    <dgm:cxn modelId="{5ED34A78-1D0E-433F-81DE-1FBBB429C8EB}" type="presOf" srcId="{B3484244-7200-45AF-902E-8DCEE0837574}" destId="{AA4CBB48-2EE7-497D-827F-A3E9B467F2BE}" srcOrd="0" destOrd="0" presId="urn:microsoft.com/office/officeart/2005/8/layout/vList5"/>
    <dgm:cxn modelId="{A1B45787-A64D-43E4-9F1A-8E7059FB459C}" type="presOf" srcId="{A68795E8-BF50-4F72-9C2C-B9626E8FA62D}" destId="{A7A857B1-7E92-4F43-B84F-FDA87B7DDAEA}" srcOrd="0" destOrd="0" presId="urn:microsoft.com/office/officeart/2005/8/layout/vList5"/>
    <dgm:cxn modelId="{BE397A93-778F-4578-B2A0-E75C768E70F0}" srcId="{8CA71709-32BF-4AE2-A801-5FFF278C53A9}" destId="{B3484244-7200-45AF-902E-8DCEE0837574}" srcOrd="0" destOrd="0" parTransId="{70D1178A-8929-4B8B-B13F-892F71EC7E37}" sibTransId="{AFCB27E0-B070-4EF7-87D7-52C2C34D7C07}"/>
    <dgm:cxn modelId="{431C3FA5-B729-4782-85EE-4FD2F5927058}" srcId="{9B08F724-676E-4D7F-82E3-AC8B43F15418}" destId="{9A978FA5-1B60-4E9E-919D-4B8D3F3CCFB4}" srcOrd="2" destOrd="0" parTransId="{26DF40BB-ED57-447D-86DC-3358018168D0}" sibTransId="{F630BDDC-0010-4C02-8E5D-E28269CBED89}"/>
    <dgm:cxn modelId="{F88878B0-6467-4B37-BBCD-059A508B290F}" type="presOf" srcId="{1EDC4A88-08BD-4BF0-A4E5-74D0DE58C8EA}" destId="{AA4CBB48-2EE7-497D-827F-A3E9B467F2BE}" srcOrd="0" destOrd="1" presId="urn:microsoft.com/office/officeart/2005/8/layout/vList5"/>
    <dgm:cxn modelId="{9585B5B4-27A4-40AE-916B-933196033A70}" type="presOf" srcId="{305409B5-95F2-46BF-9009-1E95AEC8C8AC}" destId="{8FDBB354-25ED-4563-B57D-D7DE73907825}" srcOrd="0" destOrd="1" presId="urn:microsoft.com/office/officeart/2005/8/layout/vList5"/>
    <dgm:cxn modelId="{7926F9C2-192B-48A6-89B2-8F6DF58CFB23}" srcId="{9B08F724-676E-4D7F-82E3-AC8B43F15418}" destId="{8CA71709-32BF-4AE2-A801-5FFF278C53A9}" srcOrd="1" destOrd="0" parTransId="{C014CC10-713C-4294-9806-2C3419FFE384}" sibTransId="{CA0F22F8-E3FB-487F-BE17-C9D0E737C780}"/>
    <dgm:cxn modelId="{FF8538C7-D6AB-442F-9751-A24CEB79333F}" type="presOf" srcId="{59F16B68-80E5-4F0D-91BF-FEF013A51321}" destId="{8FDBB354-25ED-4563-B57D-D7DE73907825}" srcOrd="0" destOrd="0" presId="urn:microsoft.com/office/officeart/2005/8/layout/vList5"/>
    <dgm:cxn modelId="{070124C8-98E9-44D1-95DE-ACF0EDD3B7D5}" srcId="{9A978FA5-1B60-4E9E-919D-4B8D3F3CCFB4}" destId="{BEC1950F-D00C-41CA-AB44-E7ABD4784CA7}" srcOrd="0" destOrd="0" parTransId="{E4359841-0496-4B28-9F71-C8163837E175}" sibTransId="{73525646-F675-425A-8ED9-036F784BBB8D}"/>
    <dgm:cxn modelId="{C0658EDD-B416-43F3-92F4-BDA6D68D3A92}" srcId="{8CA71709-32BF-4AE2-A801-5FFF278C53A9}" destId="{1EDC4A88-08BD-4BF0-A4E5-74D0DE58C8EA}" srcOrd="1" destOrd="0" parTransId="{9D85D9CD-0639-4C73-9884-93A996AE8785}" sibTransId="{6F5A7D37-B9F3-4946-BC4C-A2937D35CFE9}"/>
    <dgm:cxn modelId="{F73E1BAB-1053-4010-B48B-C48D91941E1F}" type="presParOf" srcId="{0941A513-47F1-44F5-807E-82C04FA050F0}" destId="{6BB96493-2B47-4D95-AEF0-53ADB1FD224C}" srcOrd="0" destOrd="0" presId="urn:microsoft.com/office/officeart/2005/8/layout/vList5"/>
    <dgm:cxn modelId="{1CC91A31-B0A0-4524-AB7A-96055EC17E5C}" type="presParOf" srcId="{6BB96493-2B47-4D95-AEF0-53ADB1FD224C}" destId="{A7A857B1-7E92-4F43-B84F-FDA87B7DDAEA}" srcOrd="0" destOrd="0" presId="urn:microsoft.com/office/officeart/2005/8/layout/vList5"/>
    <dgm:cxn modelId="{F9B9DD93-C946-4610-A61E-4D7A0B5439AF}" type="presParOf" srcId="{6BB96493-2B47-4D95-AEF0-53ADB1FD224C}" destId="{8FDBB354-25ED-4563-B57D-D7DE73907825}" srcOrd="1" destOrd="0" presId="urn:microsoft.com/office/officeart/2005/8/layout/vList5"/>
    <dgm:cxn modelId="{F467C8B4-50C9-42B3-BB1B-D8D08CF49562}" type="presParOf" srcId="{0941A513-47F1-44F5-807E-82C04FA050F0}" destId="{338679F2-7F8C-41B6-9ACE-FD875DE05AF4}" srcOrd="1" destOrd="0" presId="urn:microsoft.com/office/officeart/2005/8/layout/vList5"/>
    <dgm:cxn modelId="{91F718D6-2530-4B92-9701-72EC66230C85}" type="presParOf" srcId="{0941A513-47F1-44F5-807E-82C04FA050F0}" destId="{682137A2-1AC6-4CA4-8BE0-3CB02140D05C}" srcOrd="2" destOrd="0" presId="urn:microsoft.com/office/officeart/2005/8/layout/vList5"/>
    <dgm:cxn modelId="{FE49E1F8-2DB4-48D3-85D0-EB1D50BAA07A}" type="presParOf" srcId="{682137A2-1AC6-4CA4-8BE0-3CB02140D05C}" destId="{37901D25-5503-48BC-8A12-0CD457B7BE21}" srcOrd="0" destOrd="0" presId="urn:microsoft.com/office/officeart/2005/8/layout/vList5"/>
    <dgm:cxn modelId="{7B16D535-F9CF-4631-8BBB-1C65314B97EE}" type="presParOf" srcId="{682137A2-1AC6-4CA4-8BE0-3CB02140D05C}" destId="{AA4CBB48-2EE7-497D-827F-A3E9B467F2BE}" srcOrd="1" destOrd="0" presId="urn:microsoft.com/office/officeart/2005/8/layout/vList5"/>
    <dgm:cxn modelId="{59D1B0C1-7D0C-4005-AE11-BFED38DA3469}" type="presParOf" srcId="{0941A513-47F1-44F5-807E-82C04FA050F0}" destId="{75348214-CBB7-4FD9-9E9E-50276AA2939A}" srcOrd="3" destOrd="0" presId="urn:microsoft.com/office/officeart/2005/8/layout/vList5"/>
    <dgm:cxn modelId="{6E557880-63E0-49D0-8977-330EB950F70E}" type="presParOf" srcId="{0941A513-47F1-44F5-807E-82C04FA050F0}" destId="{D0F8B395-3F9F-4484-8BF2-96B7477CECC9}" srcOrd="4" destOrd="0" presId="urn:microsoft.com/office/officeart/2005/8/layout/vList5"/>
    <dgm:cxn modelId="{C86164C0-0E93-498F-8739-A4CF8C6A92AB}" type="presParOf" srcId="{D0F8B395-3F9F-4484-8BF2-96B7477CECC9}" destId="{B16B93BB-F706-4B37-A12C-80308BF0B54A}" srcOrd="0" destOrd="0" presId="urn:microsoft.com/office/officeart/2005/8/layout/vList5"/>
    <dgm:cxn modelId="{EABCC83F-FFB3-4F39-B167-AD0D71A18585}" type="presParOf" srcId="{D0F8B395-3F9F-4484-8BF2-96B7477CECC9}" destId="{34B3D636-16EC-4CAE-B32A-69563DC4F18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2E5811-0D81-4548-AB00-D869327DC70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7664F58-B9DE-47B1-8003-BD0284FB41E2}">
      <dgm:prSet/>
      <dgm:spPr/>
      <dgm:t>
        <a:bodyPr/>
        <a:lstStyle/>
        <a:p>
          <a:r>
            <a:rPr lang="en-US" dirty="0"/>
            <a:t>RVR and BOLT Communications</a:t>
          </a:r>
        </a:p>
      </dgm:t>
    </dgm:pt>
    <dgm:pt modelId="{77A0BD3D-ECEA-4038-A199-F5ACE7633A36}" type="parTrans" cxnId="{6B83EF8E-3950-4E4F-864F-B7D41224A951}">
      <dgm:prSet/>
      <dgm:spPr/>
      <dgm:t>
        <a:bodyPr/>
        <a:lstStyle/>
        <a:p>
          <a:endParaRPr lang="en-US"/>
        </a:p>
      </dgm:t>
    </dgm:pt>
    <dgm:pt modelId="{7E4FF2DD-E143-4D10-B945-B43BBB5D9818}" type="sibTrans" cxnId="{6B83EF8E-3950-4E4F-864F-B7D41224A951}">
      <dgm:prSet/>
      <dgm:spPr/>
      <dgm:t>
        <a:bodyPr/>
        <a:lstStyle/>
        <a:p>
          <a:endParaRPr lang="en-US"/>
        </a:p>
      </dgm:t>
    </dgm:pt>
    <dgm:pt modelId="{6065C322-0229-4EA6-957D-EE6BDD60C7DA}">
      <dgm:prSet/>
      <dgm:spPr/>
      <dgm:t>
        <a:bodyPr/>
        <a:lstStyle/>
        <a:p>
          <a:r>
            <a:rPr lang="en-AU" dirty="0"/>
            <a:t>Simulations with size and agility heterogeneity</a:t>
          </a:r>
          <a:endParaRPr lang="en-US" dirty="0"/>
        </a:p>
      </dgm:t>
    </dgm:pt>
    <dgm:pt modelId="{F92067F2-B4E7-4165-BCE6-51668E382182}" type="parTrans" cxnId="{348C70BA-CE05-4E02-A36F-7430420310E5}">
      <dgm:prSet/>
      <dgm:spPr/>
      <dgm:t>
        <a:bodyPr/>
        <a:lstStyle/>
        <a:p>
          <a:endParaRPr lang="en-US"/>
        </a:p>
      </dgm:t>
    </dgm:pt>
    <dgm:pt modelId="{78FBDEB2-A622-44FC-B6CA-5F0D30C723B0}" type="sibTrans" cxnId="{348C70BA-CE05-4E02-A36F-7430420310E5}">
      <dgm:prSet/>
      <dgm:spPr/>
      <dgm:t>
        <a:bodyPr/>
        <a:lstStyle/>
        <a:p>
          <a:endParaRPr lang="en-US"/>
        </a:p>
      </dgm:t>
    </dgm:pt>
    <dgm:pt modelId="{CA294C79-CC73-4F7D-9A3B-1C7468C84BD1}">
      <dgm:prSet/>
      <dgm:spPr/>
      <dgm:t>
        <a:bodyPr/>
        <a:lstStyle/>
        <a:p>
          <a:r>
            <a:rPr lang="en-AU" dirty="0"/>
            <a:t>Heterogeneous Boid Swarming with Vicon Code </a:t>
          </a:r>
          <a:endParaRPr lang="en-US" dirty="0"/>
        </a:p>
      </dgm:t>
    </dgm:pt>
    <dgm:pt modelId="{01830FF7-237A-4A76-9464-314A0939FB80}" type="parTrans" cxnId="{30B10A80-38EB-4F58-A166-A9836D12B996}">
      <dgm:prSet/>
      <dgm:spPr/>
      <dgm:t>
        <a:bodyPr/>
        <a:lstStyle/>
        <a:p>
          <a:endParaRPr lang="en-US"/>
        </a:p>
      </dgm:t>
    </dgm:pt>
    <dgm:pt modelId="{07685317-D1EA-4DEE-B2A5-D98DA1B55FEA}" type="sibTrans" cxnId="{30B10A80-38EB-4F58-A166-A9836D12B996}">
      <dgm:prSet/>
      <dgm:spPr/>
      <dgm:t>
        <a:bodyPr/>
        <a:lstStyle/>
        <a:p>
          <a:endParaRPr lang="en-US"/>
        </a:p>
      </dgm:t>
    </dgm:pt>
    <dgm:pt modelId="{A56B8A76-C3EC-48BB-B283-1BD1F7ADC4A8}" type="pres">
      <dgm:prSet presAssocID="{882E5811-0D81-4548-AB00-D869327DC70D}" presName="root" presStyleCnt="0">
        <dgm:presLayoutVars>
          <dgm:dir/>
          <dgm:resizeHandles val="exact"/>
        </dgm:presLayoutVars>
      </dgm:prSet>
      <dgm:spPr/>
    </dgm:pt>
    <dgm:pt modelId="{5230452E-4521-4C48-BA43-67180F14DB97}" type="pres">
      <dgm:prSet presAssocID="{17664F58-B9DE-47B1-8003-BD0284FB41E2}" presName="compNode" presStyleCnt="0"/>
      <dgm:spPr/>
    </dgm:pt>
    <dgm:pt modelId="{7E81A530-DC66-4FB5-A142-B3F5075EAB97}" type="pres">
      <dgm:prSet presAssocID="{17664F58-B9DE-47B1-8003-BD0284FB41E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ell Tower outline"/>
        </a:ext>
      </dgm:extLst>
    </dgm:pt>
    <dgm:pt modelId="{5BEE54BA-9228-4963-8176-A284286E4FFD}" type="pres">
      <dgm:prSet presAssocID="{17664F58-B9DE-47B1-8003-BD0284FB41E2}" presName="spaceRect" presStyleCnt="0"/>
      <dgm:spPr/>
    </dgm:pt>
    <dgm:pt modelId="{30AA833B-EEDF-4AA9-9F66-F60FCB7ACA63}" type="pres">
      <dgm:prSet presAssocID="{17664F58-B9DE-47B1-8003-BD0284FB41E2}" presName="textRect" presStyleLbl="revTx" presStyleIdx="0" presStyleCnt="3">
        <dgm:presLayoutVars>
          <dgm:chMax val="1"/>
          <dgm:chPref val="1"/>
        </dgm:presLayoutVars>
      </dgm:prSet>
      <dgm:spPr/>
    </dgm:pt>
    <dgm:pt modelId="{840A7B79-6673-4A6A-AE2F-20EE3DCC3602}" type="pres">
      <dgm:prSet presAssocID="{7E4FF2DD-E143-4D10-B945-B43BBB5D9818}" presName="sibTrans" presStyleCnt="0"/>
      <dgm:spPr/>
    </dgm:pt>
    <dgm:pt modelId="{5E598690-6A1D-46BB-889C-6CD9DEE5709A}" type="pres">
      <dgm:prSet presAssocID="{6065C322-0229-4EA6-957D-EE6BDD60C7DA}" presName="compNode" presStyleCnt="0"/>
      <dgm:spPr/>
    </dgm:pt>
    <dgm:pt modelId="{5F443F7D-99F8-45AE-9A18-8CD5B9566D5C}" type="pres">
      <dgm:prSet presAssocID="{6065C322-0229-4EA6-957D-EE6BDD60C7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inary with solid fill"/>
        </a:ext>
      </dgm:extLst>
    </dgm:pt>
    <dgm:pt modelId="{C03B731F-C016-4BB9-BBBC-1E0A25AB6ABF}" type="pres">
      <dgm:prSet presAssocID="{6065C322-0229-4EA6-957D-EE6BDD60C7DA}" presName="spaceRect" presStyleCnt="0"/>
      <dgm:spPr/>
    </dgm:pt>
    <dgm:pt modelId="{49FBCB5D-801B-449C-9A0F-886D7FB28AFC}" type="pres">
      <dgm:prSet presAssocID="{6065C322-0229-4EA6-957D-EE6BDD60C7DA}" presName="textRect" presStyleLbl="revTx" presStyleIdx="1" presStyleCnt="3">
        <dgm:presLayoutVars>
          <dgm:chMax val="1"/>
          <dgm:chPref val="1"/>
        </dgm:presLayoutVars>
      </dgm:prSet>
      <dgm:spPr/>
    </dgm:pt>
    <dgm:pt modelId="{40823EE4-4CD8-4231-8719-923209D4FD55}" type="pres">
      <dgm:prSet presAssocID="{78FBDEB2-A622-44FC-B6CA-5F0D30C723B0}" presName="sibTrans" presStyleCnt="0"/>
      <dgm:spPr/>
    </dgm:pt>
    <dgm:pt modelId="{32E7C43B-E307-49FB-B568-8CABB590424C}" type="pres">
      <dgm:prSet presAssocID="{CA294C79-CC73-4F7D-9A3B-1C7468C84BD1}" presName="compNode" presStyleCnt="0"/>
      <dgm:spPr/>
    </dgm:pt>
    <dgm:pt modelId="{4AC017F3-6652-4197-9D64-9B89A4D8E004}" type="pres">
      <dgm:prSet presAssocID="{CA294C79-CC73-4F7D-9A3B-1C7468C84BD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md Terminal with solid fill"/>
        </a:ext>
      </dgm:extLst>
    </dgm:pt>
    <dgm:pt modelId="{C4FC9673-BDFC-4A56-A75D-61C9288928C2}" type="pres">
      <dgm:prSet presAssocID="{CA294C79-CC73-4F7D-9A3B-1C7468C84BD1}" presName="spaceRect" presStyleCnt="0"/>
      <dgm:spPr/>
    </dgm:pt>
    <dgm:pt modelId="{0E760D8B-2A54-4FC3-B1BF-3E2926575F84}" type="pres">
      <dgm:prSet presAssocID="{CA294C79-CC73-4F7D-9A3B-1C7468C84BD1}" presName="textRect" presStyleLbl="revTx" presStyleIdx="2" presStyleCnt="3">
        <dgm:presLayoutVars>
          <dgm:chMax val="1"/>
          <dgm:chPref val="1"/>
        </dgm:presLayoutVars>
      </dgm:prSet>
      <dgm:spPr/>
    </dgm:pt>
  </dgm:ptLst>
  <dgm:cxnLst>
    <dgm:cxn modelId="{91BBCB2A-D014-476E-8E3E-669EA4A8252D}" type="presOf" srcId="{882E5811-0D81-4548-AB00-D869327DC70D}" destId="{A56B8A76-C3EC-48BB-B283-1BD1F7ADC4A8}" srcOrd="0" destOrd="0" presId="urn:microsoft.com/office/officeart/2018/2/layout/IconLabelList"/>
    <dgm:cxn modelId="{91A6D550-02DC-4D7D-9886-4D0BE4F01E98}" type="presOf" srcId="{6065C322-0229-4EA6-957D-EE6BDD60C7DA}" destId="{49FBCB5D-801B-449C-9A0F-886D7FB28AFC}" srcOrd="0" destOrd="0" presId="urn:microsoft.com/office/officeart/2018/2/layout/IconLabelList"/>
    <dgm:cxn modelId="{30B10A80-38EB-4F58-A166-A9836D12B996}" srcId="{882E5811-0D81-4548-AB00-D869327DC70D}" destId="{CA294C79-CC73-4F7D-9A3B-1C7468C84BD1}" srcOrd="2" destOrd="0" parTransId="{01830FF7-237A-4A76-9464-314A0939FB80}" sibTransId="{07685317-D1EA-4DEE-B2A5-D98DA1B55FEA}"/>
    <dgm:cxn modelId="{6B83EF8E-3950-4E4F-864F-B7D41224A951}" srcId="{882E5811-0D81-4548-AB00-D869327DC70D}" destId="{17664F58-B9DE-47B1-8003-BD0284FB41E2}" srcOrd="0" destOrd="0" parTransId="{77A0BD3D-ECEA-4038-A199-F5ACE7633A36}" sibTransId="{7E4FF2DD-E143-4D10-B945-B43BBB5D9818}"/>
    <dgm:cxn modelId="{6306619C-BBD4-4515-A62B-E3622C0310B6}" type="presOf" srcId="{17664F58-B9DE-47B1-8003-BD0284FB41E2}" destId="{30AA833B-EEDF-4AA9-9F66-F60FCB7ACA63}" srcOrd="0" destOrd="0" presId="urn:microsoft.com/office/officeart/2018/2/layout/IconLabelList"/>
    <dgm:cxn modelId="{9D6D1DAB-D2B2-4D13-BB71-F387412D63B2}" type="presOf" srcId="{CA294C79-CC73-4F7D-9A3B-1C7468C84BD1}" destId="{0E760D8B-2A54-4FC3-B1BF-3E2926575F84}" srcOrd="0" destOrd="0" presId="urn:microsoft.com/office/officeart/2018/2/layout/IconLabelList"/>
    <dgm:cxn modelId="{348C70BA-CE05-4E02-A36F-7430420310E5}" srcId="{882E5811-0D81-4548-AB00-D869327DC70D}" destId="{6065C322-0229-4EA6-957D-EE6BDD60C7DA}" srcOrd="1" destOrd="0" parTransId="{F92067F2-B4E7-4165-BCE6-51668E382182}" sibTransId="{78FBDEB2-A622-44FC-B6CA-5F0D30C723B0}"/>
    <dgm:cxn modelId="{8ADEB1A1-3282-4734-BA82-829343907997}" type="presParOf" srcId="{A56B8A76-C3EC-48BB-B283-1BD1F7ADC4A8}" destId="{5230452E-4521-4C48-BA43-67180F14DB97}" srcOrd="0" destOrd="0" presId="urn:microsoft.com/office/officeart/2018/2/layout/IconLabelList"/>
    <dgm:cxn modelId="{75B52ED2-9F6C-402D-B3C0-56A916E0A6F6}" type="presParOf" srcId="{5230452E-4521-4C48-BA43-67180F14DB97}" destId="{7E81A530-DC66-4FB5-A142-B3F5075EAB97}" srcOrd="0" destOrd="0" presId="urn:microsoft.com/office/officeart/2018/2/layout/IconLabelList"/>
    <dgm:cxn modelId="{5B072B2A-72E9-4B42-B20D-45671D73A491}" type="presParOf" srcId="{5230452E-4521-4C48-BA43-67180F14DB97}" destId="{5BEE54BA-9228-4963-8176-A284286E4FFD}" srcOrd="1" destOrd="0" presId="urn:microsoft.com/office/officeart/2018/2/layout/IconLabelList"/>
    <dgm:cxn modelId="{202B0335-FBBA-47B8-A1D2-909CCD7B0DE7}" type="presParOf" srcId="{5230452E-4521-4C48-BA43-67180F14DB97}" destId="{30AA833B-EEDF-4AA9-9F66-F60FCB7ACA63}" srcOrd="2" destOrd="0" presId="urn:microsoft.com/office/officeart/2018/2/layout/IconLabelList"/>
    <dgm:cxn modelId="{952C9CB3-1A2E-420F-AC51-143DB81CA0D0}" type="presParOf" srcId="{A56B8A76-C3EC-48BB-B283-1BD1F7ADC4A8}" destId="{840A7B79-6673-4A6A-AE2F-20EE3DCC3602}" srcOrd="1" destOrd="0" presId="urn:microsoft.com/office/officeart/2018/2/layout/IconLabelList"/>
    <dgm:cxn modelId="{AE19E6C5-083F-4098-91F6-B85BAA60D755}" type="presParOf" srcId="{A56B8A76-C3EC-48BB-B283-1BD1F7ADC4A8}" destId="{5E598690-6A1D-46BB-889C-6CD9DEE5709A}" srcOrd="2" destOrd="0" presId="urn:microsoft.com/office/officeart/2018/2/layout/IconLabelList"/>
    <dgm:cxn modelId="{AA9E2677-D4DE-4992-83BF-C7EDDB9A8AA7}" type="presParOf" srcId="{5E598690-6A1D-46BB-889C-6CD9DEE5709A}" destId="{5F443F7D-99F8-45AE-9A18-8CD5B9566D5C}" srcOrd="0" destOrd="0" presId="urn:microsoft.com/office/officeart/2018/2/layout/IconLabelList"/>
    <dgm:cxn modelId="{9C816C1E-7301-4A9E-AF40-325AF59D6CFB}" type="presParOf" srcId="{5E598690-6A1D-46BB-889C-6CD9DEE5709A}" destId="{C03B731F-C016-4BB9-BBBC-1E0A25AB6ABF}" srcOrd="1" destOrd="0" presId="urn:microsoft.com/office/officeart/2018/2/layout/IconLabelList"/>
    <dgm:cxn modelId="{90AFE4DB-93C0-48E4-8F1D-95EFF519A5DC}" type="presParOf" srcId="{5E598690-6A1D-46BB-889C-6CD9DEE5709A}" destId="{49FBCB5D-801B-449C-9A0F-886D7FB28AFC}" srcOrd="2" destOrd="0" presId="urn:microsoft.com/office/officeart/2018/2/layout/IconLabelList"/>
    <dgm:cxn modelId="{750CE29F-EE88-46A6-AC77-A149A860D446}" type="presParOf" srcId="{A56B8A76-C3EC-48BB-B283-1BD1F7ADC4A8}" destId="{40823EE4-4CD8-4231-8719-923209D4FD55}" srcOrd="3" destOrd="0" presId="urn:microsoft.com/office/officeart/2018/2/layout/IconLabelList"/>
    <dgm:cxn modelId="{1FCD21FD-705A-46BD-BAE5-36DBBD4F0E38}" type="presParOf" srcId="{A56B8A76-C3EC-48BB-B283-1BD1F7ADC4A8}" destId="{32E7C43B-E307-49FB-B568-8CABB590424C}" srcOrd="4" destOrd="0" presId="urn:microsoft.com/office/officeart/2018/2/layout/IconLabelList"/>
    <dgm:cxn modelId="{20463F82-4232-44C1-B7AD-B6AFEA25388A}" type="presParOf" srcId="{32E7C43B-E307-49FB-B568-8CABB590424C}" destId="{4AC017F3-6652-4197-9D64-9B89A4D8E004}" srcOrd="0" destOrd="0" presId="urn:microsoft.com/office/officeart/2018/2/layout/IconLabelList"/>
    <dgm:cxn modelId="{4F738E74-24B0-4AE4-9F3D-B9E1DC1E29CC}" type="presParOf" srcId="{32E7C43B-E307-49FB-B568-8CABB590424C}" destId="{C4FC9673-BDFC-4A56-A75D-61C9288928C2}" srcOrd="1" destOrd="0" presId="urn:microsoft.com/office/officeart/2018/2/layout/IconLabelList"/>
    <dgm:cxn modelId="{2B10923E-ED00-4924-B0DD-3264214260C9}" type="presParOf" srcId="{32E7C43B-E307-49FB-B568-8CABB590424C}" destId="{0E760D8B-2A54-4FC3-B1BF-3E2926575F8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8CE78D-DE64-4C11-B3AA-240B2D17C0D7}"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6AFA1F-4DFF-4344-B5D6-57ADE4B5DCAE}">
      <dgm:prSet/>
      <dgm:spPr/>
      <dgm:t>
        <a:bodyPr/>
        <a:lstStyle/>
        <a:p>
          <a:pPr>
            <a:lnSpc>
              <a:spcPct val="100000"/>
            </a:lnSpc>
            <a:defRPr b="1"/>
          </a:pPr>
          <a:r>
            <a:rPr lang="en-US"/>
            <a:t>Vicon Bridge</a:t>
          </a:r>
        </a:p>
      </dgm:t>
    </dgm:pt>
    <dgm:pt modelId="{91755D99-CB98-4E22-A16E-2936745017CD}" type="parTrans" cxnId="{F0080D6E-77B9-4531-9B11-A15A1864FFF9}">
      <dgm:prSet/>
      <dgm:spPr/>
      <dgm:t>
        <a:bodyPr/>
        <a:lstStyle/>
        <a:p>
          <a:endParaRPr lang="en-US"/>
        </a:p>
      </dgm:t>
    </dgm:pt>
    <dgm:pt modelId="{4FE2E2CA-39DD-468A-A3D0-F823B4D3437B}" type="sibTrans" cxnId="{F0080D6E-77B9-4531-9B11-A15A1864FFF9}">
      <dgm:prSet/>
      <dgm:spPr/>
      <dgm:t>
        <a:bodyPr/>
        <a:lstStyle/>
        <a:p>
          <a:endParaRPr lang="en-US"/>
        </a:p>
      </dgm:t>
    </dgm:pt>
    <dgm:pt modelId="{2B39DA7A-C3FD-4D27-A5C3-7348CAB644A9}">
      <dgm:prSet/>
      <dgm:spPr/>
      <dgm:t>
        <a:bodyPr/>
        <a:lstStyle/>
        <a:p>
          <a:pPr>
            <a:lnSpc>
              <a:spcPct val="100000"/>
            </a:lnSpc>
          </a:pPr>
          <a:r>
            <a:rPr lang="en-US" dirty="0"/>
            <a:t>Python Vicon DataStream SDK is Windows only, no existing ARM compiled version</a:t>
          </a:r>
        </a:p>
      </dgm:t>
    </dgm:pt>
    <dgm:pt modelId="{2C1B532E-2B6A-4320-9657-847126FC6B2F}" type="parTrans" cxnId="{8928944A-908E-4A3D-BD76-5419EF653D59}">
      <dgm:prSet/>
      <dgm:spPr/>
      <dgm:t>
        <a:bodyPr/>
        <a:lstStyle/>
        <a:p>
          <a:endParaRPr lang="en-US"/>
        </a:p>
      </dgm:t>
    </dgm:pt>
    <dgm:pt modelId="{F82F334B-20FD-4E3F-BE39-691D596400FB}" type="sibTrans" cxnId="{8928944A-908E-4A3D-BD76-5419EF653D59}">
      <dgm:prSet/>
      <dgm:spPr/>
      <dgm:t>
        <a:bodyPr/>
        <a:lstStyle/>
        <a:p>
          <a:endParaRPr lang="en-US"/>
        </a:p>
      </dgm:t>
    </dgm:pt>
    <dgm:pt modelId="{8E6959AA-F95B-4623-AD27-3BDA0F1242D7}">
      <dgm:prSet/>
      <dgm:spPr/>
      <dgm:t>
        <a:bodyPr/>
        <a:lstStyle/>
        <a:p>
          <a:pPr>
            <a:lnSpc>
              <a:spcPct val="100000"/>
            </a:lnSpc>
          </a:pPr>
          <a:r>
            <a:rPr lang="en-US" dirty="0"/>
            <a:t>Vicon bridge transmits </a:t>
          </a:r>
          <a:r>
            <a:rPr lang="en-US" dirty="0" err="1"/>
            <a:t>vicon</a:t>
          </a:r>
          <a:r>
            <a:rPr lang="en-US" dirty="0"/>
            <a:t> data from Windows via pylsl to Raspberry Pi</a:t>
          </a:r>
        </a:p>
      </dgm:t>
    </dgm:pt>
    <dgm:pt modelId="{41E47D6A-3064-4DBA-BD7D-C605F996E451}" type="parTrans" cxnId="{CEFA7390-F4F9-4E41-BA80-6BDC06087664}">
      <dgm:prSet/>
      <dgm:spPr/>
      <dgm:t>
        <a:bodyPr/>
        <a:lstStyle/>
        <a:p>
          <a:endParaRPr lang="en-US"/>
        </a:p>
      </dgm:t>
    </dgm:pt>
    <dgm:pt modelId="{A598E59E-7137-47BB-AB3A-0AB86AECD374}" type="sibTrans" cxnId="{CEFA7390-F4F9-4E41-BA80-6BDC06087664}">
      <dgm:prSet/>
      <dgm:spPr/>
      <dgm:t>
        <a:bodyPr/>
        <a:lstStyle/>
        <a:p>
          <a:endParaRPr lang="en-US"/>
        </a:p>
      </dgm:t>
    </dgm:pt>
    <dgm:pt modelId="{6B686D35-550A-4DF7-8175-5AC4230710C0}">
      <dgm:prSet/>
      <dgm:spPr/>
      <dgm:t>
        <a:bodyPr/>
        <a:lstStyle/>
        <a:p>
          <a:pPr>
            <a:lnSpc>
              <a:spcPct val="100000"/>
            </a:lnSpc>
          </a:pPr>
          <a:r>
            <a:rPr lang="en-US"/>
            <a:t>Modified to transmit robot identifiers and BOLT location data to Raspberry Pi</a:t>
          </a:r>
        </a:p>
      </dgm:t>
    </dgm:pt>
    <dgm:pt modelId="{B53B8651-4AC2-49AC-8387-69666F263C4C}" type="parTrans" cxnId="{1C082CBB-499D-4D89-AEE2-6F2F5AD1050B}">
      <dgm:prSet/>
      <dgm:spPr/>
      <dgm:t>
        <a:bodyPr/>
        <a:lstStyle/>
        <a:p>
          <a:endParaRPr lang="en-US"/>
        </a:p>
      </dgm:t>
    </dgm:pt>
    <dgm:pt modelId="{50E3621E-132E-4AD4-888A-55780DD1DDA5}" type="sibTrans" cxnId="{1C082CBB-499D-4D89-AEE2-6F2F5AD1050B}">
      <dgm:prSet/>
      <dgm:spPr/>
      <dgm:t>
        <a:bodyPr/>
        <a:lstStyle/>
        <a:p>
          <a:endParaRPr lang="en-US"/>
        </a:p>
      </dgm:t>
    </dgm:pt>
    <dgm:pt modelId="{684111D0-22F8-41BF-A29A-95523B39D239}">
      <dgm:prSet/>
      <dgm:spPr/>
      <dgm:t>
        <a:bodyPr/>
        <a:lstStyle/>
        <a:p>
          <a:pPr>
            <a:lnSpc>
              <a:spcPct val="100000"/>
            </a:lnSpc>
            <a:defRPr b="1"/>
          </a:pPr>
          <a:r>
            <a:rPr lang="en-US"/>
            <a:t>Vicon Locator</a:t>
          </a:r>
        </a:p>
      </dgm:t>
    </dgm:pt>
    <dgm:pt modelId="{5D5A3741-D495-4D00-BFBD-1373F13CA486}" type="parTrans" cxnId="{7DAB2936-9877-4B91-AF48-0B10DA0B606E}">
      <dgm:prSet/>
      <dgm:spPr/>
      <dgm:t>
        <a:bodyPr/>
        <a:lstStyle/>
        <a:p>
          <a:endParaRPr lang="en-US"/>
        </a:p>
      </dgm:t>
    </dgm:pt>
    <dgm:pt modelId="{2BCE4692-209B-464C-8497-FA11877F96A0}" type="sibTrans" cxnId="{7DAB2936-9877-4B91-AF48-0B10DA0B606E}">
      <dgm:prSet/>
      <dgm:spPr/>
      <dgm:t>
        <a:bodyPr/>
        <a:lstStyle/>
        <a:p>
          <a:endParaRPr lang="en-US"/>
        </a:p>
      </dgm:t>
    </dgm:pt>
    <dgm:pt modelId="{4278DBE1-D7CC-40DC-926E-D8F4E1AC4BF0}">
      <dgm:prSet/>
      <dgm:spPr/>
      <dgm:t>
        <a:bodyPr/>
        <a:lstStyle/>
        <a:p>
          <a:pPr>
            <a:lnSpc>
              <a:spcPct val="100000"/>
            </a:lnSpc>
          </a:pPr>
          <a:r>
            <a:rPr lang="en-US"/>
            <a:t>Pulls pylsl stream from Vicon Bridge run on laptop and passes data to RVR and BOLT Agent objects</a:t>
          </a:r>
        </a:p>
      </dgm:t>
    </dgm:pt>
    <dgm:pt modelId="{133E9AE2-7F9B-4525-9435-ABCEA5DEFE8A}" type="parTrans" cxnId="{0A0CEBCC-A700-4630-99CD-B8B9D2323F2C}">
      <dgm:prSet/>
      <dgm:spPr/>
      <dgm:t>
        <a:bodyPr/>
        <a:lstStyle/>
        <a:p>
          <a:endParaRPr lang="en-US"/>
        </a:p>
      </dgm:t>
    </dgm:pt>
    <dgm:pt modelId="{1AA77E0B-717D-452F-981F-A417B585402B}" type="sibTrans" cxnId="{0A0CEBCC-A700-4630-99CD-B8B9D2323F2C}">
      <dgm:prSet/>
      <dgm:spPr/>
      <dgm:t>
        <a:bodyPr/>
        <a:lstStyle/>
        <a:p>
          <a:endParaRPr lang="en-US"/>
        </a:p>
      </dgm:t>
    </dgm:pt>
    <dgm:pt modelId="{180C10CF-DDD4-46C9-B00A-EFB3871B592C}" type="pres">
      <dgm:prSet presAssocID="{708CE78D-DE64-4C11-B3AA-240B2D17C0D7}" presName="root" presStyleCnt="0">
        <dgm:presLayoutVars>
          <dgm:dir/>
          <dgm:resizeHandles val="exact"/>
        </dgm:presLayoutVars>
      </dgm:prSet>
      <dgm:spPr/>
    </dgm:pt>
    <dgm:pt modelId="{0ADEE7B1-BA95-490F-8333-AABACBC058A8}" type="pres">
      <dgm:prSet presAssocID="{A26AFA1F-4DFF-4344-B5D6-57ADE4B5DCAE}" presName="compNode" presStyleCnt="0"/>
      <dgm:spPr/>
    </dgm:pt>
    <dgm:pt modelId="{76366484-6221-4225-BED1-08982420DD44}" type="pres">
      <dgm:prSet presAssocID="{A26AFA1F-4DFF-4344-B5D6-57ADE4B5DCA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33983110-D830-4BA0-AC64-918AE310CC9E}" type="pres">
      <dgm:prSet presAssocID="{A26AFA1F-4DFF-4344-B5D6-57ADE4B5DCAE}" presName="iconSpace" presStyleCnt="0"/>
      <dgm:spPr/>
    </dgm:pt>
    <dgm:pt modelId="{5EA61010-5594-4C94-9754-FBF7B8F2C172}" type="pres">
      <dgm:prSet presAssocID="{A26AFA1F-4DFF-4344-B5D6-57ADE4B5DCAE}" presName="parTx" presStyleLbl="revTx" presStyleIdx="0" presStyleCnt="4">
        <dgm:presLayoutVars>
          <dgm:chMax val="0"/>
          <dgm:chPref val="0"/>
        </dgm:presLayoutVars>
      </dgm:prSet>
      <dgm:spPr/>
    </dgm:pt>
    <dgm:pt modelId="{B20D35D9-029A-4B42-AC66-69712987AD68}" type="pres">
      <dgm:prSet presAssocID="{A26AFA1F-4DFF-4344-B5D6-57ADE4B5DCAE}" presName="txSpace" presStyleCnt="0"/>
      <dgm:spPr/>
    </dgm:pt>
    <dgm:pt modelId="{9A55F995-EB25-4712-9FC1-C857755A36B1}" type="pres">
      <dgm:prSet presAssocID="{A26AFA1F-4DFF-4344-B5D6-57ADE4B5DCAE}" presName="desTx" presStyleLbl="revTx" presStyleIdx="1" presStyleCnt="4">
        <dgm:presLayoutVars/>
      </dgm:prSet>
      <dgm:spPr/>
    </dgm:pt>
    <dgm:pt modelId="{4556D78A-4AD0-431D-9ADF-AEF7D571A5A7}" type="pres">
      <dgm:prSet presAssocID="{4FE2E2CA-39DD-468A-A3D0-F823B4D3437B}" presName="sibTrans" presStyleCnt="0"/>
      <dgm:spPr/>
    </dgm:pt>
    <dgm:pt modelId="{1105182D-A783-4F7B-938E-9EA4666D2A90}" type="pres">
      <dgm:prSet presAssocID="{684111D0-22F8-41BF-A29A-95523B39D239}" presName="compNode" presStyleCnt="0"/>
      <dgm:spPr/>
    </dgm:pt>
    <dgm:pt modelId="{F97DCC4E-304C-4066-946F-FA9E14198B1B}" type="pres">
      <dgm:prSet presAssocID="{684111D0-22F8-41BF-A29A-95523B39D239}" presName="iconRect" presStyleLbl="node1" presStyleIdx="1" presStyleCnt="2"/>
      <dgm:spPr>
        <a:blipFill dpi="0" rotWithShape="1">
          <a:blip xmlns:r="http://schemas.openxmlformats.org/officeDocument/2006/relationships" r:embed="rId3"/>
          <a:srcRect/>
          <a:stretch>
            <a:fillRect l="1410" t="18103" r="1278" b="17023"/>
          </a:stretch>
        </a:blipFill>
      </dgm:spPr>
    </dgm:pt>
    <dgm:pt modelId="{8B3C4934-1198-4573-9CCD-4AB492ED49AF}" type="pres">
      <dgm:prSet presAssocID="{684111D0-22F8-41BF-A29A-95523B39D239}" presName="iconSpace" presStyleCnt="0"/>
      <dgm:spPr/>
    </dgm:pt>
    <dgm:pt modelId="{FEAB6624-2F07-460E-9761-67442CBEFC0B}" type="pres">
      <dgm:prSet presAssocID="{684111D0-22F8-41BF-A29A-95523B39D239}" presName="parTx" presStyleLbl="revTx" presStyleIdx="2" presStyleCnt="4">
        <dgm:presLayoutVars>
          <dgm:chMax val="0"/>
          <dgm:chPref val="0"/>
        </dgm:presLayoutVars>
      </dgm:prSet>
      <dgm:spPr/>
    </dgm:pt>
    <dgm:pt modelId="{6D4EB1DB-338F-438F-871A-A0B7B169D0A3}" type="pres">
      <dgm:prSet presAssocID="{684111D0-22F8-41BF-A29A-95523B39D239}" presName="txSpace" presStyleCnt="0"/>
      <dgm:spPr/>
    </dgm:pt>
    <dgm:pt modelId="{7E75254A-A442-41C0-891F-7D3FED43DA80}" type="pres">
      <dgm:prSet presAssocID="{684111D0-22F8-41BF-A29A-95523B39D239}" presName="desTx" presStyleLbl="revTx" presStyleIdx="3" presStyleCnt="4">
        <dgm:presLayoutVars/>
      </dgm:prSet>
      <dgm:spPr/>
    </dgm:pt>
  </dgm:ptLst>
  <dgm:cxnLst>
    <dgm:cxn modelId="{3B704A04-7E36-416E-B8A8-E594780A2363}" type="presOf" srcId="{2B39DA7A-C3FD-4D27-A5C3-7348CAB644A9}" destId="{9A55F995-EB25-4712-9FC1-C857755A36B1}" srcOrd="0" destOrd="0" presId="urn:microsoft.com/office/officeart/2018/5/layout/CenteredIconLabelDescriptionList"/>
    <dgm:cxn modelId="{7DAB2936-9877-4B91-AF48-0B10DA0B606E}" srcId="{708CE78D-DE64-4C11-B3AA-240B2D17C0D7}" destId="{684111D0-22F8-41BF-A29A-95523B39D239}" srcOrd="1" destOrd="0" parTransId="{5D5A3741-D495-4D00-BFBD-1373F13CA486}" sibTransId="{2BCE4692-209B-464C-8497-FA11877F96A0}"/>
    <dgm:cxn modelId="{6A0CFE43-7FE7-415C-8B58-210C08746F31}" type="presOf" srcId="{684111D0-22F8-41BF-A29A-95523B39D239}" destId="{FEAB6624-2F07-460E-9761-67442CBEFC0B}" srcOrd="0" destOrd="0" presId="urn:microsoft.com/office/officeart/2018/5/layout/CenteredIconLabelDescriptionList"/>
    <dgm:cxn modelId="{A67BED49-6329-4CB8-8215-0FDD090CAB23}" type="presOf" srcId="{6B686D35-550A-4DF7-8175-5AC4230710C0}" destId="{9A55F995-EB25-4712-9FC1-C857755A36B1}" srcOrd="0" destOrd="2" presId="urn:microsoft.com/office/officeart/2018/5/layout/CenteredIconLabelDescriptionList"/>
    <dgm:cxn modelId="{8928944A-908E-4A3D-BD76-5419EF653D59}" srcId="{A26AFA1F-4DFF-4344-B5D6-57ADE4B5DCAE}" destId="{2B39DA7A-C3FD-4D27-A5C3-7348CAB644A9}" srcOrd="0" destOrd="0" parTransId="{2C1B532E-2B6A-4320-9657-847126FC6B2F}" sibTransId="{F82F334B-20FD-4E3F-BE39-691D596400FB}"/>
    <dgm:cxn modelId="{F0080D6E-77B9-4531-9B11-A15A1864FFF9}" srcId="{708CE78D-DE64-4C11-B3AA-240B2D17C0D7}" destId="{A26AFA1F-4DFF-4344-B5D6-57ADE4B5DCAE}" srcOrd="0" destOrd="0" parTransId="{91755D99-CB98-4E22-A16E-2936745017CD}" sibTransId="{4FE2E2CA-39DD-468A-A3D0-F823B4D3437B}"/>
    <dgm:cxn modelId="{1E86F979-FE9B-497F-A574-090B4D8D7978}" type="presOf" srcId="{708CE78D-DE64-4C11-B3AA-240B2D17C0D7}" destId="{180C10CF-DDD4-46C9-B00A-EFB3871B592C}" srcOrd="0" destOrd="0" presId="urn:microsoft.com/office/officeart/2018/5/layout/CenteredIconLabelDescriptionList"/>
    <dgm:cxn modelId="{7387C67C-2DA7-40C3-81BA-436D430986C9}" type="presOf" srcId="{4278DBE1-D7CC-40DC-926E-D8F4E1AC4BF0}" destId="{7E75254A-A442-41C0-891F-7D3FED43DA80}" srcOrd="0" destOrd="0" presId="urn:microsoft.com/office/officeart/2018/5/layout/CenteredIconLabelDescriptionList"/>
    <dgm:cxn modelId="{CEFA7390-F4F9-4E41-BA80-6BDC06087664}" srcId="{A26AFA1F-4DFF-4344-B5D6-57ADE4B5DCAE}" destId="{8E6959AA-F95B-4623-AD27-3BDA0F1242D7}" srcOrd="1" destOrd="0" parTransId="{41E47D6A-3064-4DBA-BD7D-C605F996E451}" sibTransId="{A598E59E-7137-47BB-AB3A-0AB86AECD374}"/>
    <dgm:cxn modelId="{C66F3B9F-353E-4B1A-AB00-86B6B3F28493}" type="presOf" srcId="{A26AFA1F-4DFF-4344-B5D6-57ADE4B5DCAE}" destId="{5EA61010-5594-4C94-9754-FBF7B8F2C172}" srcOrd="0" destOrd="0" presId="urn:microsoft.com/office/officeart/2018/5/layout/CenteredIconLabelDescriptionList"/>
    <dgm:cxn modelId="{1C082CBB-499D-4D89-AEE2-6F2F5AD1050B}" srcId="{A26AFA1F-4DFF-4344-B5D6-57ADE4B5DCAE}" destId="{6B686D35-550A-4DF7-8175-5AC4230710C0}" srcOrd="2" destOrd="0" parTransId="{B53B8651-4AC2-49AC-8387-69666F263C4C}" sibTransId="{50E3621E-132E-4AD4-888A-55780DD1DDA5}"/>
    <dgm:cxn modelId="{0A0CEBCC-A700-4630-99CD-B8B9D2323F2C}" srcId="{684111D0-22F8-41BF-A29A-95523B39D239}" destId="{4278DBE1-D7CC-40DC-926E-D8F4E1AC4BF0}" srcOrd="0" destOrd="0" parTransId="{133E9AE2-7F9B-4525-9435-ABCEA5DEFE8A}" sibTransId="{1AA77E0B-717D-452F-981F-A417B585402B}"/>
    <dgm:cxn modelId="{64CC45EC-B50D-47AB-AA73-59825D0EE0CA}" type="presOf" srcId="{8E6959AA-F95B-4623-AD27-3BDA0F1242D7}" destId="{9A55F995-EB25-4712-9FC1-C857755A36B1}" srcOrd="0" destOrd="1" presId="urn:microsoft.com/office/officeart/2018/5/layout/CenteredIconLabelDescriptionList"/>
    <dgm:cxn modelId="{B0CCE883-190D-4BEB-8638-75916515F54C}" type="presParOf" srcId="{180C10CF-DDD4-46C9-B00A-EFB3871B592C}" destId="{0ADEE7B1-BA95-490F-8333-AABACBC058A8}" srcOrd="0" destOrd="0" presId="urn:microsoft.com/office/officeart/2018/5/layout/CenteredIconLabelDescriptionList"/>
    <dgm:cxn modelId="{2A0A618C-91BA-48CD-B017-FD07B0EC271B}" type="presParOf" srcId="{0ADEE7B1-BA95-490F-8333-AABACBC058A8}" destId="{76366484-6221-4225-BED1-08982420DD44}" srcOrd="0" destOrd="0" presId="urn:microsoft.com/office/officeart/2018/5/layout/CenteredIconLabelDescriptionList"/>
    <dgm:cxn modelId="{045AA2A2-A390-4D5B-9070-3505D610719F}" type="presParOf" srcId="{0ADEE7B1-BA95-490F-8333-AABACBC058A8}" destId="{33983110-D830-4BA0-AC64-918AE310CC9E}" srcOrd="1" destOrd="0" presId="urn:microsoft.com/office/officeart/2018/5/layout/CenteredIconLabelDescriptionList"/>
    <dgm:cxn modelId="{17B9D601-F366-485E-952E-9A21F94C5447}" type="presParOf" srcId="{0ADEE7B1-BA95-490F-8333-AABACBC058A8}" destId="{5EA61010-5594-4C94-9754-FBF7B8F2C172}" srcOrd="2" destOrd="0" presId="urn:microsoft.com/office/officeart/2018/5/layout/CenteredIconLabelDescriptionList"/>
    <dgm:cxn modelId="{F613E29E-D11B-4786-8E28-F563432AD457}" type="presParOf" srcId="{0ADEE7B1-BA95-490F-8333-AABACBC058A8}" destId="{B20D35D9-029A-4B42-AC66-69712987AD68}" srcOrd="3" destOrd="0" presId="urn:microsoft.com/office/officeart/2018/5/layout/CenteredIconLabelDescriptionList"/>
    <dgm:cxn modelId="{90AD4F1C-EF10-4AB8-96D4-200CF3CBCFF2}" type="presParOf" srcId="{0ADEE7B1-BA95-490F-8333-AABACBC058A8}" destId="{9A55F995-EB25-4712-9FC1-C857755A36B1}" srcOrd="4" destOrd="0" presId="urn:microsoft.com/office/officeart/2018/5/layout/CenteredIconLabelDescriptionList"/>
    <dgm:cxn modelId="{EE02E384-9524-4961-85FC-DFE23DBC6E4E}" type="presParOf" srcId="{180C10CF-DDD4-46C9-B00A-EFB3871B592C}" destId="{4556D78A-4AD0-431D-9ADF-AEF7D571A5A7}" srcOrd="1" destOrd="0" presId="urn:microsoft.com/office/officeart/2018/5/layout/CenteredIconLabelDescriptionList"/>
    <dgm:cxn modelId="{AE776AC2-1E99-46A7-BD61-251554A00DA8}" type="presParOf" srcId="{180C10CF-DDD4-46C9-B00A-EFB3871B592C}" destId="{1105182D-A783-4F7B-938E-9EA4666D2A90}" srcOrd="2" destOrd="0" presId="urn:microsoft.com/office/officeart/2018/5/layout/CenteredIconLabelDescriptionList"/>
    <dgm:cxn modelId="{9D3A3294-598F-4F39-887F-DBF5058B10DD}" type="presParOf" srcId="{1105182D-A783-4F7B-938E-9EA4666D2A90}" destId="{F97DCC4E-304C-4066-946F-FA9E14198B1B}" srcOrd="0" destOrd="0" presId="urn:microsoft.com/office/officeart/2018/5/layout/CenteredIconLabelDescriptionList"/>
    <dgm:cxn modelId="{E9DA3FD3-62F9-4FF4-9686-805CB8C522EA}" type="presParOf" srcId="{1105182D-A783-4F7B-938E-9EA4666D2A90}" destId="{8B3C4934-1198-4573-9CCD-4AB492ED49AF}" srcOrd="1" destOrd="0" presId="urn:microsoft.com/office/officeart/2018/5/layout/CenteredIconLabelDescriptionList"/>
    <dgm:cxn modelId="{22710E73-1807-4423-AFC1-6238215F3E24}" type="presParOf" srcId="{1105182D-A783-4F7B-938E-9EA4666D2A90}" destId="{FEAB6624-2F07-460E-9761-67442CBEFC0B}" srcOrd="2" destOrd="0" presId="urn:microsoft.com/office/officeart/2018/5/layout/CenteredIconLabelDescriptionList"/>
    <dgm:cxn modelId="{DA8F7519-A3F0-4827-AAD9-7F719AD33453}" type="presParOf" srcId="{1105182D-A783-4F7B-938E-9EA4666D2A90}" destId="{6D4EB1DB-338F-438F-871A-A0B7B169D0A3}" srcOrd="3" destOrd="0" presId="urn:microsoft.com/office/officeart/2018/5/layout/CenteredIconLabelDescriptionList"/>
    <dgm:cxn modelId="{65C6CAC9-3EC4-418F-8196-548EC34D6697}" type="presParOf" srcId="{1105182D-A783-4F7B-938E-9EA4666D2A90}" destId="{7E75254A-A442-41C0-891F-7D3FED43DA8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F6F0F-5BAD-492D-BD35-401B7A2F020D}"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18720B-D5AA-4CFE-BC5B-3F4850779464}">
      <dgm:prSet/>
      <dgm:spPr/>
      <dgm:t>
        <a:bodyPr/>
        <a:lstStyle/>
        <a:p>
          <a:pPr>
            <a:lnSpc>
              <a:spcPct val="100000"/>
            </a:lnSpc>
            <a:defRPr b="1"/>
          </a:pPr>
          <a:r>
            <a:rPr lang="en-US"/>
            <a:t>Agents</a:t>
          </a:r>
        </a:p>
      </dgm:t>
    </dgm:pt>
    <dgm:pt modelId="{59821CE1-B1BB-4EC3-9698-A98B583A74EC}" type="parTrans" cxnId="{64C121E1-F05D-4121-8601-A8EC9B0DD8DD}">
      <dgm:prSet/>
      <dgm:spPr/>
      <dgm:t>
        <a:bodyPr/>
        <a:lstStyle/>
        <a:p>
          <a:endParaRPr lang="en-US"/>
        </a:p>
      </dgm:t>
    </dgm:pt>
    <dgm:pt modelId="{72AAFD45-D9D3-48C4-9C09-9523F5235656}" type="sibTrans" cxnId="{64C121E1-F05D-4121-8601-A8EC9B0DD8DD}">
      <dgm:prSet/>
      <dgm:spPr/>
      <dgm:t>
        <a:bodyPr/>
        <a:lstStyle/>
        <a:p>
          <a:endParaRPr lang="en-US"/>
        </a:p>
      </dgm:t>
    </dgm:pt>
    <dgm:pt modelId="{EBB242A3-35BF-4C7A-9E30-E18E96448CD4}">
      <dgm:prSet/>
      <dgm:spPr/>
      <dgm:t>
        <a:bodyPr/>
        <a:lstStyle/>
        <a:p>
          <a:pPr>
            <a:lnSpc>
              <a:spcPct val="100000"/>
            </a:lnSpc>
          </a:pPr>
          <a:r>
            <a:rPr lang="en-US" dirty="0"/>
            <a:t>Boid agent object with knowledge of its own and its neighbours’ position and velocity</a:t>
          </a:r>
        </a:p>
      </dgm:t>
    </dgm:pt>
    <dgm:pt modelId="{F9A68B2A-615C-4FF9-A097-4C10E85F6FF4}" type="parTrans" cxnId="{2886A53E-6616-414F-B637-31447B3C11D3}">
      <dgm:prSet/>
      <dgm:spPr/>
      <dgm:t>
        <a:bodyPr/>
        <a:lstStyle/>
        <a:p>
          <a:endParaRPr lang="en-US"/>
        </a:p>
      </dgm:t>
    </dgm:pt>
    <dgm:pt modelId="{E4E98D69-DF36-4698-8D88-66A033AC2EBD}" type="sibTrans" cxnId="{2886A53E-6616-414F-B637-31447B3C11D3}">
      <dgm:prSet/>
      <dgm:spPr/>
      <dgm:t>
        <a:bodyPr/>
        <a:lstStyle/>
        <a:p>
          <a:endParaRPr lang="en-US"/>
        </a:p>
      </dgm:t>
    </dgm:pt>
    <dgm:pt modelId="{71060A91-7A9E-436F-B995-7281D570E69B}">
      <dgm:prSet/>
      <dgm:spPr/>
      <dgm:t>
        <a:bodyPr/>
        <a:lstStyle/>
        <a:p>
          <a:pPr>
            <a:lnSpc>
              <a:spcPct val="100000"/>
            </a:lnSpc>
          </a:pPr>
          <a:r>
            <a:rPr lang="en-US"/>
            <a:t>1</a:t>
          </a:r>
          <a:r>
            <a:rPr lang="en-US" baseline="30000"/>
            <a:t>st</a:t>
          </a:r>
          <a:r>
            <a:rPr lang="en-US"/>
            <a:t> iteration utilised RVR and BOLT specific methods</a:t>
          </a:r>
        </a:p>
      </dgm:t>
    </dgm:pt>
    <dgm:pt modelId="{EDB310E5-AE2F-45DD-B391-5D0327E3B24F}" type="parTrans" cxnId="{A40858BF-2DC6-4C1A-BB2B-4CD1C7A6AF8C}">
      <dgm:prSet/>
      <dgm:spPr/>
      <dgm:t>
        <a:bodyPr/>
        <a:lstStyle/>
        <a:p>
          <a:endParaRPr lang="en-US"/>
        </a:p>
      </dgm:t>
    </dgm:pt>
    <dgm:pt modelId="{07CA994B-4D24-4FA8-A2ED-CA87B166115A}" type="sibTrans" cxnId="{A40858BF-2DC6-4C1A-BB2B-4CD1C7A6AF8C}">
      <dgm:prSet/>
      <dgm:spPr/>
      <dgm:t>
        <a:bodyPr/>
        <a:lstStyle/>
        <a:p>
          <a:endParaRPr lang="en-US"/>
        </a:p>
      </dgm:t>
    </dgm:pt>
    <dgm:pt modelId="{57D658CE-384F-4B8D-93C1-197E33BD51A3}">
      <dgm:prSet/>
      <dgm:spPr/>
      <dgm:t>
        <a:bodyPr/>
        <a:lstStyle/>
        <a:p>
          <a:pPr>
            <a:lnSpc>
              <a:spcPct val="100000"/>
            </a:lnSpc>
          </a:pPr>
          <a:r>
            <a:rPr lang="en-US" dirty="0"/>
            <a:t>Conflicts with RVR asyncio library</a:t>
          </a:r>
        </a:p>
      </dgm:t>
    </dgm:pt>
    <dgm:pt modelId="{A57869A4-2E30-48A2-97C6-5D7CAE851C9F}" type="parTrans" cxnId="{818C45FF-EDFD-406F-8D67-E44AB601731A}">
      <dgm:prSet/>
      <dgm:spPr/>
      <dgm:t>
        <a:bodyPr/>
        <a:lstStyle/>
        <a:p>
          <a:endParaRPr lang="en-US"/>
        </a:p>
      </dgm:t>
    </dgm:pt>
    <dgm:pt modelId="{3BB65FC1-9AA0-4A85-922D-EB5DC4AB59CB}" type="sibTrans" cxnId="{818C45FF-EDFD-406F-8D67-E44AB601731A}">
      <dgm:prSet/>
      <dgm:spPr/>
      <dgm:t>
        <a:bodyPr/>
        <a:lstStyle/>
        <a:p>
          <a:endParaRPr lang="en-US"/>
        </a:p>
      </dgm:t>
    </dgm:pt>
    <dgm:pt modelId="{F1EFB4CA-FDDF-471E-A492-47974AE51277}">
      <dgm:prSet/>
      <dgm:spPr/>
      <dgm:t>
        <a:bodyPr/>
        <a:lstStyle/>
        <a:p>
          <a:pPr>
            <a:lnSpc>
              <a:spcPct val="100000"/>
            </a:lnSpc>
          </a:pPr>
          <a:r>
            <a:rPr lang="en-US" dirty="0"/>
            <a:t>2</a:t>
          </a:r>
          <a:r>
            <a:rPr lang="en-US" baseline="30000" dirty="0"/>
            <a:t>nd</a:t>
          </a:r>
          <a:r>
            <a:rPr lang="en-US" dirty="0"/>
            <a:t> iteration utilises RVRAgent and BOLTAgent specific objects</a:t>
          </a:r>
        </a:p>
      </dgm:t>
    </dgm:pt>
    <dgm:pt modelId="{D3D634B4-2A90-4FA0-BF93-F08EB0216352}" type="parTrans" cxnId="{D1C39721-5023-457E-A1B8-B37BD3D7EAB7}">
      <dgm:prSet/>
      <dgm:spPr/>
      <dgm:t>
        <a:bodyPr/>
        <a:lstStyle/>
        <a:p>
          <a:endParaRPr lang="en-US"/>
        </a:p>
      </dgm:t>
    </dgm:pt>
    <dgm:pt modelId="{94CC72FE-7515-4BE1-96FA-D5C275E783CA}" type="sibTrans" cxnId="{D1C39721-5023-457E-A1B8-B37BD3D7EAB7}">
      <dgm:prSet/>
      <dgm:spPr/>
      <dgm:t>
        <a:bodyPr/>
        <a:lstStyle/>
        <a:p>
          <a:endParaRPr lang="en-US"/>
        </a:p>
      </dgm:t>
    </dgm:pt>
    <dgm:pt modelId="{AEDDB9F2-9A10-449F-8F6C-0227DF4C7C13}">
      <dgm:prSet/>
      <dgm:spPr/>
      <dgm:t>
        <a:bodyPr/>
        <a:lstStyle/>
        <a:p>
          <a:pPr>
            <a:lnSpc>
              <a:spcPct val="100000"/>
            </a:lnSpc>
            <a:defRPr b="1"/>
          </a:pPr>
          <a:r>
            <a:rPr lang="en-US"/>
            <a:t>RVR Controller</a:t>
          </a:r>
        </a:p>
      </dgm:t>
    </dgm:pt>
    <dgm:pt modelId="{4AFACBB4-E2D3-4E60-B02C-7056FE1E921D}" type="parTrans" cxnId="{5CAB38BB-F0E4-4DE9-9007-93A23BBD5F8F}">
      <dgm:prSet/>
      <dgm:spPr/>
      <dgm:t>
        <a:bodyPr/>
        <a:lstStyle/>
        <a:p>
          <a:endParaRPr lang="en-US"/>
        </a:p>
      </dgm:t>
    </dgm:pt>
    <dgm:pt modelId="{12DC59F4-E8F4-4996-9CAC-F0F46115186C}" type="sibTrans" cxnId="{5CAB38BB-F0E4-4DE9-9007-93A23BBD5F8F}">
      <dgm:prSet/>
      <dgm:spPr/>
      <dgm:t>
        <a:bodyPr/>
        <a:lstStyle/>
        <a:p>
          <a:endParaRPr lang="en-US"/>
        </a:p>
      </dgm:t>
    </dgm:pt>
    <dgm:pt modelId="{942CCB6E-8537-4F94-9600-0D050E605B3F}">
      <dgm:prSet/>
      <dgm:spPr/>
      <dgm:t>
        <a:bodyPr/>
        <a:lstStyle/>
        <a:p>
          <a:pPr>
            <a:lnSpc>
              <a:spcPct val="100000"/>
            </a:lnSpc>
          </a:pPr>
          <a:r>
            <a:rPr lang="en-US"/>
            <a:t>Initialise the Vicon Connection, RVR and BOLTs, </a:t>
          </a:r>
        </a:p>
      </dgm:t>
    </dgm:pt>
    <dgm:pt modelId="{073447DA-B3F7-4CEF-8DCC-B9B77D787EF0}" type="parTrans" cxnId="{E4580EA1-4E5A-48F0-B530-B6FB55002B0F}">
      <dgm:prSet/>
      <dgm:spPr/>
      <dgm:t>
        <a:bodyPr/>
        <a:lstStyle/>
        <a:p>
          <a:endParaRPr lang="en-US"/>
        </a:p>
      </dgm:t>
    </dgm:pt>
    <dgm:pt modelId="{435FF9DB-0694-46C7-B73E-20946B21B41E}" type="sibTrans" cxnId="{E4580EA1-4E5A-48F0-B530-B6FB55002B0F}">
      <dgm:prSet/>
      <dgm:spPr/>
      <dgm:t>
        <a:bodyPr/>
        <a:lstStyle/>
        <a:p>
          <a:endParaRPr lang="en-US"/>
        </a:p>
      </dgm:t>
    </dgm:pt>
    <dgm:pt modelId="{983A43F7-4EE5-44EA-B82E-FEE70002B43D}">
      <dgm:prSet/>
      <dgm:spPr/>
      <dgm:t>
        <a:bodyPr/>
        <a:lstStyle/>
        <a:p>
          <a:pPr>
            <a:lnSpc>
              <a:spcPct val="100000"/>
            </a:lnSpc>
          </a:pPr>
          <a:r>
            <a:rPr lang="en-US"/>
            <a:t>Pass location data locally on the Raspberry Pi</a:t>
          </a:r>
        </a:p>
      </dgm:t>
    </dgm:pt>
    <dgm:pt modelId="{FC6228E1-9201-4884-859C-A5DDD5D66E7E}" type="parTrans" cxnId="{EFD8D6BA-A07D-474A-8981-56B927C863F1}">
      <dgm:prSet/>
      <dgm:spPr/>
      <dgm:t>
        <a:bodyPr/>
        <a:lstStyle/>
        <a:p>
          <a:endParaRPr lang="en-US"/>
        </a:p>
      </dgm:t>
    </dgm:pt>
    <dgm:pt modelId="{A4989342-0073-40E0-AACD-784F9D0C5E1F}" type="sibTrans" cxnId="{EFD8D6BA-A07D-474A-8981-56B927C863F1}">
      <dgm:prSet/>
      <dgm:spPr/>
      <dgm:t>
        <a:bodyPr/>
        <a:lstStyle/>
        <a:p>
          <a:endParaRPr lang="en-US"/>
        </a:p>
      </dgm:t>
    </dgm:pt>
    <dgm:pt modelId="{01B4A5A5-54A4-4676-8DAA-C60A77CB47C9}">
      <dgm:prSet/>
      <dgm:spPr/>
      <dgm:t>
        <a:bodyPr/>
        <a:lstStyle/>
        <a:p>
          <a:pPr>
            <a:lnSpc>
              <a:spcPct val="100000"/>
            </a:lnSpc>
          </a:pPr>
          <a:r>
            <a:rPr lang="en-US"/>
            <a:t>Transmit local data over TDP LAN to other Raspberry Pi’s</a:t>
          </a:r>
        </a:p>
      </dgm:t>
    </dgm:pt>
    <dgm:pt modelId="{FFFFD167-87A1-4C18-BCF5-0E2DCFB36C33}" type="parTrans" cxnId="{749D32A8-A258-477F-9753-F98D91C0F3BA}">
      <dgm:prSet/>
      <dgm:spPr/>
      <dgm:t>
        <a:bodyPr/>
        <a:lstStyle/>
        <a:p>
          <a:endParaRPr lang="en-US"/>
        </a:p>
      </dgm:t>
    </dgm:pt>
    <dgm:pt modelId="{8012D868-502D-4E30-A318-66F17F1C4B55}" type="sibTrans" cxnId="{749D32A8-A258-477F-9753-F98D91C0F3BA}">
      <dgm:prSet/>
      <dgm:spPr/>
      <dgm:t>
        <a:bodyPr/>
        <a:lstStyle/>
        <a:p>
          <a:endParaRPr lang="en-US"/>
        </a:p>
      </dgm:t>
    </dgm:pt>
    <dgm:pt modelId="{DF58B298-A61D-4706-95A6-CF566BC0C0C6}" type="pres">
      <dgm:prSet presAssocID="{AB0F6F0F-5BAD-492D-BD35-401B7A2F020D}" presName="root" presStyleCnt="0">
        <dgm:presLayoutVars>
          <dgm:dir/>
          <dgm:resizeHandles val="exact"/>
        </dgm:presLayoutVars>
      </dgm:prSet>
      <dgm:spPr/>
    </dgm:pt>
    <dgm:pt modelId="{0F50CDBB-3EC1-407A-B7D3-876C32AF99E5}" type="pres">
      <dgm:prSet presAssocID="{4518720B-D5AA-4CFE-BC5B-3F4850779464}" presName="compNode" presStyleCnt="0"/>
      <dgm:spPr/>
    </dgm:pt>
    <dgm:pt modelId="{24EF9CEB-33D2-4EBF-A102-70F0BCEF9C9A}" type="pres">
      <dgm:prSet presAssocID="{4518720B-D5AA-4CFE-BC5B-3F485077946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000" b="-2000"/>
          </a:stretch>
        </a:blipFill>
        <a:ln>
          <a:noFill/>
        </a:ln>
      </dgm:spPr>
      <dgm:extLst>
        <a:ext uri="{E40237B7-FDA0-4F09-8148-C483321AD2D9}">
          <dgm14:cNvPr xmlns:dgm14="http://schemas.microsoft.com/office/drawing/2010/diagram" id="0" name="" descr="Robot outline"/>
        </a:ext>
      </dgm:extLst>
    </dgm:pt>
    <dgm:pt modelId="{8C777B5F-BC5F-47E6-BB96-DEEE823E8106}" type="pres">
      <dgm:prSet presAssocID="{4518720B-D5AA-4CFE-BC5B-3F4850779464}" presName="iconSpace" presStyleCnt="0"/>
      <dgm:spPr/>
    </dgm:pt>
    <dgm:pt modelId="{08DE6E40-25AD-4724-AD78-13873FD95B10}" type="pres">
      <dgm:prSet presAssocID="{4518720B-D5AA-4CFE-BC5B-3F4850779464}" presName="parTx" presStyleLbl="revTx" presStyleIdx="0" presStyleCnt="4">
        <dgm:presLayoutVars>
          <dgm:chMax val="0"/>
          <dgm:chPref val="0"/>
        </dgm:presLayoutVars>
      </dgm:prSet>
      <dgm:spPr/>
    </dgm:pt>
    <dgm:pt modelId="{D35149D9-EA6F-4ED5-83F3-2244CA67CF1B}" type="pres">
      <dgm:prSet presAssocID="{4518720B-D5AA-4CFE-BC5B-3F4850779464}" presName="txSpace" presStyleCnt="0"/>
      <dgm:spPr/>
    </dgm:pt>
    <dgm:pt modelId="{5CF87429-3FD0-4430-B7C8-A527747809FF}" type="pres">
      <dgm:prSet presAssocID="{4518720B-D5AA-4CFE-BC5B-3F4850779464}" presName="desTx" presStyleLbl="revTx" presStyleIdx="1" presStyleCnt="4">
        <dgm:presLayoutVars/>
      </dgm:prSet>
      <dgm:spPr/>
    </dgm:pt>
    <dgm:pt modelId="{54901566-8585-43CC-B5FB-CF4167E66044}" type="pres">
      <dgm:prSet presAssocID="{72AAFD45-D9D3-48C4-9C09-9523F5235656}" presName="sibTrans" presStyleCnt="0"/>
      <dgm:spPr/>
    </dgm:pt>
    <dgm:pt modelId="{E2771EE5-D67B-434C-9358-255989BF66F4}" type="pres">
      <dgm:prSet presAssocID="{AEDDB9F2-9A10-449F-8F6C-0227DF4C7C13}" presName="compNode" presStyleCnt="0"/>
      <dgm:spPr/>
    </dgm:pt>
    <dgm:pt modelId="{804E0BD7-EFFA-486F-B062-4FD5410CAD22}" type="pres">
      <dgm:prSet presAssocID="{AEDDB9F2-9A10-449F-8F6C-0227DF4C7C13}"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t="-2000" b="-2000"/>
          </a:stretch>
        </a:blipFill>
        <a:ln>
          <a:noFill/>
        </a:ln>
      </dgm:spPr>
      <dgm:extLst>
        <a:ext uri="{E40237B7-FDA0-4F09-8148-C483321AD2D9}">
          <dgm14:cNvPr xmlns:dgm14="http://schemas.microsoft.com/office/drawing/2010/diagram" id="0" name="" descr="Network diagram outline"/>
        </a:ext>
      </dgm:extLst>
    </dgm:pt>
    <dgm:pt modelId="{67D67CC3-9095-48CC-B3F0-955EFA7E23E1}" type="pres">
      <dgm:prSet presAssocID="{AEDDB9F2-9A10-449F-8F6C-0227DF4C7C13}" presName="iconSpace" presStyleCnt="0"/>
      <dgm:spPr/>
    </dgm:pt>
    <dgm:pt modelId="{B8617494-BC6F-4464-8A3F-183E1129E100}" type="pres">
      <dgm:prSet presAssocID="{AEDDB9F2-9A10-449F-8F6C-0227DF4C7C13}" presName="parTx" presStyleLbl="revTx" presStyleIdx="2" presStyleCnt="4">
        <dgm:presLayoutVars>
          <dgm:chMax val="0"/>
          <dgm:chPref val="0"/>
        </dgm:presLayoutVars>
      </dgm:prSet>
      <dgm:spPr/>
    </dgm:pt>
    <dgm:pt modelId="{6D89B560-DB9B-4E90-A38D-004B00510F16}" type="pres">
      <dgm:prSet presAssocID="{AEDDB9F2-9A10-449F-8F6C-0227DF4C7C13}" presName="txSpace" presStyleCnt="0"/>
      <dgm:spPr/>
    </dgm:pt>
    <dgm:pt modelId="{FFA7C250-2855-4F0C-B8F5-CAFA084547D3}" type="pres">
      <dgm:prSet presAssocID="{AEDDB9F2-9A10-449F-8F6C-0227DF4C7C13}" presName="desTx" presStyleLbl="revTx" presStyleIdx="3" presStyleCnt="4">
        <dgm:presLayoutVars/>
      </dgm:prSet>
      <dgm:spPr/>
    </dgm:pt>
  </dgm:ptLst>
  <dgm:cxnLst>
    <dgm:cxn modelId="{8776F804-A094-4940-878F-E6E0E68AFAC6}" type="presOf" srcId="{F1EFB4CA-FDDF-471E-A492-47974AE51277}" destId="{5CF87429-3FD0-4430-B7C8-A527747809FF}" srcOrd="0" destOrd="3" presId="urn:microsoft.com/office/officeart/2018/5/layout/CenteredIconLabelDescriptionList"/>
    <dgm:cxn modelId="{D1C39721-5023-457E-A1B8-B37BD3D7EAB7}" srcId="{4518720B-D5AA-4CFE-BC5B-3F4850779464}" destId="{F1EFB4CA-FDDF-471E-A492-47974AE51277}" srcOrd="3" destOrd="0" parTransId="{D3D634B4-2A90-4FA0-BF93-F08EB0216352}" sibTransId="{94CC72FE-7515-4BE1-96FA-D5C275E783CA}"/>
    <dgm:cxn modelId="{6047FE31-2CB5-4878-8FF3-F6076EEF3AD2}" type="presOf" srcId="{983A43F7-4EE5-44EA-B82E-FEE70002B43D}" destId="{FFA7C250-2855-4F0C-B8F5-CAFA084547D3}" srcOrd="0" destOrd="1" presId="urn:microsoft.com/office/officeart/2018/5/layout/CenteredIconLabelDescriptionList"/>
    <dgm:cxn modelId="{80DA3D34-AF37-4834-AEFA-A28525BB6E78}" type="presOf" srcId="{71060A91-7A9E-436F-B995-7281D570E69B}" destId="{5CF87429-3FD0-4430-B7C8-A527747809FF}" srcOrd="0" destOrd="1" presId="urn:microsoft.com/office/officeart/2018/5/layout/CenteredIconLabelDescriptionList"/>
    <dgm:cxn modelId="{B983E63C-8F8A-4594-8F1E-DD134FFB301B}" type="presOf" srcId="{AEDDB9F2-9A10-449F-8F6C-0227DF4C7C13}" destId="{B8617494-BC6F-4464-8A3F-183E1129E100}" srcOrd="0" destOrd="0" presId="urn:microsoft.com/office/officeart/2018/5/layout/CenteredIconLabelDescriptionList"/>
    <dgm:cxn modelId="{2886A53E-6616-414F-B637-31447B3C11D3}" srcId="{4518720B-D5AA-4CFE-BC5B-3F4850779464}" destId="{EBB242A3-35BF-4C7A-9E30-E18E96448CD4}" srcOrd="0" destOrd="0" parTransId="{F9A68B2A-615C-4FF9-A097-4C10E85F6FF4}" sibTransId="{E4E98D69-DF36-4698-8D88-66A033AC2EBD}"/>
    <dgm:cxn modelId="{50D37786-A02D-4190-A38F-476E94EF9474}" type="presOf" srcId="{57D658CE-384F-4B8D-93C1-197E33BD51A3}" destId="{5CF87429-3FD0-4430-B7C8-A527747809FF}" srcOrd="0" destOrd="2" presId="urn:microsoft.com/office/officeart/2018/5/layout/CenteredIconLabelDescriptionList"/>
    <dgm:cxn modelId="{10D9E78C-002E-4159-9CC2-C4FCC006E7D2}" type="presOf" srcId="{942CCB6E-8537-4F94-9600-0D050E605B3F}" destId="{FFA7C250-2855-4F0C-B8F5-CAFA084547D3}" srcOrd="0" destOrd="0" presId="urn:microsoft.com/office/officeart/2018/5/layout/CenteredIconLabelDescriptionList"/>
    <dgm:cxn modelId="{CA54C098-1B1F-4B1C-B35E-B39C1E177F06}" type="presOf" srcId="{AB0F6F0F-5BAD-492D-BD35-401B7A2F020D}" destId="{DF58B298-A61D-4706-95A6-CF566BC0C0C6}" srcOrd="0" destOrd="0" presId="urn:microsoft.com/office/officeart/2018/5/layout/CenteredIconLabelDescriptionList"/>
    <dgm:cxn modelId="{E4580EA1-4E5A-48F0-B530-B6FB55002B0F}" srcId="{AEDDB9F2-9A10-449F-8F6C-0227DF4C7C13}" destId="{942CCB6E-8537-4F94-9600-0D050E605B3F}" srcOrd="0" destOrd="0" parTransId="{073447DA-B3F7-4CEF-8DCC-B9B77D787EF0}" sibTransId="{435FF9DB-0694-46C7-B73E-20946B21B41E}"/>
    <dgm:cxn modelId="{C4057BA3-F896-4066-A30A-C0D178A4585D}" type="presOf" srcId="{4518720B-D5AA-4CFE-BC5B-3F4850779464}" destId="{08DE6E40-25AD-4724-AD78-13873FD95B10}" srcOrd="0" destOrd="0" presId="urn:microsoft.com/office/officeart/2018/5/layout/CenteredIconLabelDescriptionList"/>
    <dgm:cxn modelId="{749D32A8-A258-477F-9753-F98D91C0F3BA}" srcId="{AEDDB9F2-9A10-449F-8F6C-0227DF4C7C13}" destId="{01B4A5A5-54A4-4676-8DAA-C60A77CB47C9}" srcOrd="2" destOrd="0" parTransId="{FFFFD167-87A1-4C18-BCF5-0E2DCFB36C33}" sibTransId="{8012D868-502D-4E30-A318-66F17F1C4B55}"/>
    <dgm:cxn modelId="{EFD8D6BA-A07D-474A-8981-56B927C863F1}" srcId="{AEDDB9F2-9A10-449F-8F6C-0227DF4C7C13}" destId="{983A43F7-4EE5-44EA-B82E-FEE70002B43D}" srcOrd="1" destOrd="0" parTransId="{FC6228E1-9201-4884-859C-A5DDD5D66E7E}" sibTransId="{A4989342-0073-40E0-AACD-784F9D0C5E1F}"/>
    <dgm:cxn modelId="{5CAB38BB-F0E4-4DE9-9007-93A23BBD5F8F}" srcId="{AB0F6F0F-5BAD-492D-BD35-401B7A2F020D}" destId="{AEDDB9F2-9A10-449F-8F6C-0227DF4C7C13}" srcOrd="1" destOrd="0" parTransId="{4AFACBB4-E2D3-4E60-B02C-7056FE1E921D}" sibTransId="{12DC59F4-E8F4-4996-9CAC-F0F46115186C}"/>
    <dgm:cxn modelId="{A40858BF-2DC6-4C1A-BB2B-4CD1C7A6AF8C}" srcId="{4518720B-D5AA-4CFE-BC5B-3F4850779464}" destId="{71060A91-7A9E-436F-B995-7281D570E69B}" srcOrd="1" destOrd="0" parTransId="{EDB310E5-AE2F-45DD-B391-5D0327E3B24F}" sibTransId="{07CA994B-4D24-4FA8-A2ED-CA87B166115A}"/>
    <dgm:cxn modelId="{64C121E1-F05D-4121-8601-A8EC9B0DD8DD}" srcId="{AB0F6F0F-5BAD-492D-BD35-401B7A2F020D}" destId="{4518720B-D5AA-4CFE-BC5B-3F4850779464}" srcOrd="0" destOrd="0" parTransId="{59821CE1-B1BB-4EC3-9698-A98B583A74EC}" sibTransId="{72AAFD45-D9D3-48C4-9C09-9523F5235656}"/>
    <dgm:cxn modelId="{F69C2AE2-663B-4003-8AA2-5D3C20EF0155}" type="presOf" srcId="{01B4A5A5-54A4-4676-8DAA-C60A77CB47C9}" destId="{FFA7C250-2855-4F0C-B8F5-CAFA084547D3}" srcOrd="0" destOrd="2" presId="urn:microsoft.com/office/officeart/2018/5/layout/CenteredIconLabelDescriptionList"/>
    <dgm:cxn modelId="{BBE18CE5-73DC-45CE-9027-D7B93E3EC511}" type="presOf" srcId="{EBB242A3-35BF-4C7A-9E30-E18E96448CD4}" destId="{5CF87429-3FD0-4430-B7C8-A527747809FF}" srcOrd="0" destOrd="0" presId="urn:microsoft.com/office/officeart/2018/5/layout/CenteredIconLabelDescriptionList"/>
    <dgm:cxn modelId="{818C45FF-EDFD-406F-8D67-E44AB601731A}" srcId="{4518720B-D5AA-4CFE-BC5B-3F4850779464}" destId="{57D658CE-384F-4B8D-93C1-197E33BD51A3}" srcOrd="2" destOrd="0" parTransId="{A57869A4-2E30-48A2-97C6-5D7CAE851C9F}" sibTransId="{3BB65FC1-9AA0-4A85-922D-EB5DC4AB59CB}"/>
    <dgm:cxn modelId="{20BBD7E7-1799-4BB0-955C-2277BFCA66F3}" type="presParOf" srcId="{DF58B298-A61D-4706-95A6-CF566BC0C0C6}" destId="{0F50CDBB-3EC1-407A-B7D3-876C32AF99E5}" srcOrd="0" destOrd="0" presId="urn:microsoft.com/office/officeart/2018/5/layout/CenteredIconLabelDescriptionList"/>
    <dgm:cxn modelId="{F22707E6-7404-4354-982C-380BFBBBFCA5}" type="presParOf" srcId="{0F50CDBB-3EC1-407A-B7D3-876C32AF99E5}" destId="{24EF9CEB-33D2-4EBF-A102-70F0BCEF9C9A}" srcOrd="0" destOrd="0" presId="urn:microsoft.com/office/officeart/2018/5/layout/CenteredIconLabelDescriptionList"/>
    <dgm:cxn modelId="{F946F74F-E9F1-4396-B076-53D0AA9FFA81}" type="presParOf" srcId="{0F50CDBB-3EC1-407A-B7D3-876C32AF99E5}" destId="{8C777B5F-BC5F-47E6-BB96-DEEE823E8106}" srcOrd="1" destOrd="0" presId="urn:microsoft.com/office/officeart/2018/5/layout/CenteredIconLabelDescriptionList"/>
    <dgm:cxn modelId="{FD82C02A-A2EA-4D8A-A316-875E1A12095A}" type="presParOf" srcId="{0F50CDBB-3EC1-407A-B7D3-876C32AF99E5}" destId="{08DE6E40-25AD-4724-AD78-13873FD95B10}" srcOrd="2" destOrd="0" presId="urn:microsoft.com/office/officeart/2018/5/layout/CenteredIconLabelDescriptionList"/>
    <dgm:cxn modelId="{B573FAD3-C945-4CA3-8A5C-F44226A673E0}" type="presParOf" srcId="{0F50CDBB-3EC1-407A-B7D3-876C32AF99E5}" destId="{D35149D9-EA6F-4ED5-83F3-2244CA67CF1B}" srcOrd="3" destOrd="0" presId="urn:microsoft.com/office/officeart/2018/5/layout/CenteredIconLabelDescriptionList"/>
    <dgm:cxn modelId="{C886A25D-C0B2-40BA-8C75-C369005D1C1B}" type="presParOf" srcId="{0F50CDBB-3EC1-407A-B7D3-876C32AF99E5}" destId="{5CF87429-3FD0-4430-B7C8-A527747809FF}" srcOrd="4" destOrd="0" presId="urn:microsoft.com/office/officeart/2018/5/layout/CenteredIconLabelDescriptionList"/>
    <dgm:cxn modelId="{7B080D53-3309-48F7-907C-1AAC7A13F51D}" type="presParOf" srcId="{DF58B298-A61D-4706-95A6-CF566BC0C0C6}" destId="{54901566-8585-43CC-B5FB-CF4167E66044}" srcOrd="1" destOrd="0" presId="urn:microsoft.com/office/officeart/2018/5/layout/CenteredIconLabelDescriptionList"/>
    <dgm:cxn modelId="{51A152F5-031B-4DB6-99E0-FCAA2D97CD3F}" type="presParOf" srcId="{DF58B298-A61D-4706-95A6-CF566BC0C0C6}" destId="{E2771EE5-D67B-434C-9358-255989BF66F4}" srcOrd="2" destOrd="0" presId="urn:microsoft.com/office/officeart/2018/5/layout/CenteredIconLabelDescriptionList"/>
    <dgm:cxn modelId="{E6518D25-9C8A-4CB6-832A-771D02D6337F}" type="presParOf" srcId="{E2771EE5-D67B-434C-9358-255989BF66F4}" destId="{804E0BD7-EFFA-486F-B062-4FD5410CAD22}" srcOrd="0" destOrd="0" presId="urn:microsoft.com/office/officeart/2018/5/layout/CenteredIconLabelDescriptionList"/>
    <dgm:cxn modelId="{07441864-59C5-4C1A-93BF-73DB395F4707}" type="presParOf" srcId="{E2771EE5-D67B-434C-9358-255989BF66F4}" destId="{67D67CC3-9095-48CC-B3F0-955EFA7E23E1}" srcOrd="1" destOrd="0" presId="urn:microsoft.com/office/officeart/2018/5/layout/CenteredIconLabelDescriptionList"/>
    <dgm:cxn modelId="{DC900C42-3039-4648-8BDA-546BD43B9470}" type="presParOf" srcId="{E2771EE5-D67B-434C-9358-255989BF66F4}" destId="{B8617494-BC6F-4464-8A3F-183E1129E100}" srcOrd="2" destOrd="0" presId="urn:microsoft.com/office/officeart/2018/5/layout/CenteredIconLabelDescriptionList"/>
    <dgm:cxn modelId="{25743B8A-EF9B-47F2-A069-97D26A1F7098}" type="presParOf" srcId="{E2771EE5-D67B-434C-9358-255989BF66F4}" destId="{6D89B560-DB9B-4E90-A38D-004B00510F16}" srcOrd="3" destOrd="0" presId="urn:microsoft.com/office/officeart/2018/5/layout/CenteredIconLabelDescriptionList"/>
    <dgm:cxn modelId="{7F2D0B73-526B-4385-B07E-4CC33B2067C0}" type="presParOf" srcId="{E2771EE5-D67B-434C-9358-255989BF66F4}" destId="{FFA7C250-2855-4F0C-B8F5-CAFA084547D3}"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BB354-25ED-4563-B57D-D7DE73907825}">
      <dsp:nvSpPr>
        <dsp:cNvPr id="0" name=""/>
        <dsp:cNvSpPr/>
      </dsp:nvSpPr>
      <dsp:spPr>
        <a:xfrm rot="5400000">
          <a:off x="6589693" y="-2661723"/>
          <a:ext cx="1121829" cy="6729984"/>
        </a:xfrm>
        <a:prstGeom prst="round2SameRect">
          <a:avLst/>
        </a:prstGeom>
        <a:solidFill>
          <a:schemeClr val="accent1">
            <a:alpha val="90000"/>
            <a:tint val="40000"/>
            <a:hueOff val="0"/>
            <a:satOff val="0"/>
            <a:lumOff val="0"/>
            <a:alphaOff val="0"/>
          </a:schemeClr>
        </a:solidFill>
        <a:ln w="1714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AU" sz="1500" kern="1200" dirty="0"/>
            <a:t>Rules based between agents</a:t>
          </a:r>
          <a:endParaRPr lang="en-US" sz="1500" kern="1200" dirty="0"/>
        </a:p>
        <a:p>
          <a:pPr marL="114300" lvl="1" indent="-114300" algn="l" defTabSz="666750">
            <a:lnSpc>
              <a:spcPct val="90000"/>
            </a:lnSpc>
            <a:spcBef>
              <a:spcPct val="0"/>
            </a:spcBef>
            <a:spcAft>
              <a:spcPct val="15000"/>
            </a:spcAft>
            <a:buChar char="•"/>
          </a:pPr>
          <a:r>
            <a:rPr lang="en-US" sz="1500" kern="1200" dirty="0"/>
            <a:t>Models natural swarm intelligence</a:t>
          </a:r>
        </a:p>
      </dsp:txBody>
      <dsp:txXfrm rot="-5400000">
        <a:off x="3785616" y="197117"/>
        <a:ext cx="6675221" cy="1012303"/>
      </dsp:txXfrm>
    </dsp:sp>
    <dsp:sp modelId="{A7A857B1-7E92-4F43-B84F-FDA87B7DDAEA}">
      <dsp:nvSpPr>
        <dsp:cNvPr id="0" name=""/>
        <dsp:cNvSpPr/>
      </dsp:nvSpPr>
      <dsp:spPr>
        <a:xfrm>
          <a:off x="0" y="2124"/>
          <a:ext cx="3785616" cy="1402286"/>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AU" sz="2700" kern="1200" dirty="0"/>
            <a:t>Boid Model and Swarm Formations</a:t>
          </a:r>
          <a:endParaRPr lang="en-US" sz="2700" kern="1200" dirty="0"/>
        </a:p>
      </dsp:txBody>
      <dsp:txXfrm>
        <a:off x="68454" y="70578"/>
        <a:ext cx="3648708" cy="1265378"/>
      </dsp:txXfrm>
    </dsp:sp>
    <dsp:sp modelId="{AA4CBB48-2EE7-497D-827F-A3E9B467F2BE}">
      <dsp:nvSpPr>
        <dsp:cNvPr id="0" name=""/>
        <dsp:cNvSpPr/>
      </dsp:nvSpPr>
      <dsp:spPr>
        <a:xfrm rot="5400000">
          <a:off x="6589693" y="-1189323"/>
          <a:ext cx="1121829" cy="6729984"/>
        </a:xfrm>
        <a:prstGeom prst="round2SameRect">
          <a:avLst/>
        </a:prstGeom>
        <a:solidFill>
          <a:schemeClr val="accent1">
            <a:alpha val="90000"/>
            <a:tint val="40000"/>
            <a:hueOff val="0"/>
            <a:satOff val="0"/>
            <a:lumOff val="0"/>
            <a:alphaOff val="0"/>
          </a:schemeClr>
        </a:solidFill>
        <a:ln w="1714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AU" sz="1500" kern="1200" dirty="0"/>
            <a:t>Search and rescue</a:t>
          </a:r>
          <a:endParaRPr lang="en-US" sz="1500" kern="1200" dirty="0"/>
        </a:p>
        <a:p>
          <a:pPr marL="114300" lvl="1" indent="-114300" algn="l" defTabSz="666750">
            <a:lnSpc>
              <a:spcPct val="90000"/>
            </a:lnSpc>
            <a:spcBef>
              <a:spcPct val="0"/>
            </a:spcBef>
            <a:spcAft>
              <a:spcPct val="15000"/>
            </a:spcAft>
            <a:buChar char="•"/>
          </a:pPr>
          <a:r>
            <a:rPr lang="en-AU" sz="1500" kern="1200" dirty="0"/>
            <a:t>Environmental monitoring</a:t>
          </a:r>
          <a:endParaRPr lang="en-US" sz="1500" kern="1200" dirty="0"/>
        </a:p>
        <a:p>
          <a:pPr marL="114300" lvl="1" indent="-114300" algn="l" defTabSz="666750">
            <a:lnSpc>
              <a:spcPct val="90000"/>
            </a:lnSpc>
            <a:spcBef>
              <a:spcPct val="0"/>
            </a:spcBef>
            <a:spcAft>
              <a:spcPct val="15000"/>
            </a:spcAft>
            <a:buChar char="•"/>
          </a:pPr>
          <a:r>
            <a:rPr lang="en-AU" sz="1500" kern="1200" dirty="0"/>
            <a:t>Autonomous exploration</a:t>
          </a:r>
          <a:endParaRPr lang="en-US" sz="1500" kern="1200" dirty="0"/>
        </a:p>
      </dsp:txBody>
      <dsp:txXfrm rot="-5400000">
        <a:off x="3785616" y="1669517"/>
        <a:ext cx="6675221" cy="1012303"/>
      </dsp:txXfrm>
    </dsp:sp>
    <dsp:sp modelId="{37901D25-5503-48BC-8A12-0CD457B7BE21}">
      <dsp:nvSpPr>
        <dsp:cNvPr id="0" name=""/>
        <dsp:cNvSpPr/>
      </dsp:nvSpPr>
      <dsp:spPr>
        <a:xfrm>
          <a:off x="0" y="1474525"/>
          <a:ext cx="3785616" cy="1402286"/>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AU" sz="2700" kern="1200" dirty="0"/>
            <a:t>Applications of Heterogeneous Swarms</a:t>
          </a:r>
          <a:endParaRPr lang="en-US" sz="2700" kern="1200" dirty="0"/>
        </a:p>
      </dsp:txBody>
      <dsp:txXfrm>
        <a:off x="68454" y="1542979"/>
        <a:ext cx="3648708" cy="1265378"/>
      </dsp:txXfrm>
    </dsp:sp>
    <dsp:sp modelId="{34B3D636-16EC-4CAE-B32A-69563DC4F181}">
      <dsp:nvSpPr>
        <dsp:cNvPr id="0" name=""/>
        <dsp:cNvSpPr/>
      </dsp:nvSpPr>
      <dsp:spPr>
        <a:xfrm rot="5400000">
          <a:off x="6589693" y="283077"/>
          <a:ext cx="1121829" cy="6729984"/>
        </a:xfrm>
        <a:prstGeom prst="round2SameRect">
          <a:avLst/>
        </a:prstGeom>
        <a:solidFill>
          <a:schemeClr val="accent1">
            <a:alpha val="90000"/>
            <a:tint val="40000"/>
            <a:hueOff val="0"/>
            <a:satOff val="0"/>
            <a:lumOff val="0"/>
            <a:alphaOff val="0"/>
          </a:schemeClr>
        </a:solidFill>
        <a:ln w="1714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AU" sz="1500" kern="1200" dirty="0"/>
            <a:t>Scalable</a:t>
          </a:r>
          <a:endParaRPr lang="en-US" sz="1500" kern="1200" dirty="0"/>
        </a:p>
        <a:p>
          <a:pPr marL="114300" lvl="1" indent="-114300" algn="l" defTabSz="666750">
            <a:lnSpc>
              <a:spcPct val="90000"/>
            </a:lnSpc>
            <a:spcBef>
              <a:spcPct val="0"/>
            </a:spcBef>
            <a:spcAft>
              <a:spcPct val="15000"/>
            </a:spcAft>
            <a:buChar char="•"/>
          </a:pPr>
          <a:r>
            <a:rPr lang="en-AU" sz="1500" kern="1200" dirty="0"/>
            <a:t>Robust</a:t>
          </a:r>
          <a:endParaRPr lang="en-US" sz="1500" kern="1200" dirty="0"/>
        </a:p>
        <a:p>
          <a:pPr marL="114300" lvl="1" indent="-114300" algn="l" defTabSz="666750">
            <a:lnSpc>
              <a:spcPct val="90000"/>
            </a:lnSpc>
            <a:spcBef>
              <a:spcPct val="0"/>
            </a:spcBef>
            <a:spcAft>
              <a:spcPct val="15000"/>
            </a:spcAft>
            <a:buChar char="•"/>
          </a:pPr>
          <a:r>
            <a:rPr lang="en-AU" sz="1500" kern="1200" dirty="0"/>
            <a:t>Flexible</a:t>
          </a:r>
          <a:endParaRPr lang="en-US" sz="1500" kern="1200" dirty="0"/>
        </a:p>
        <a:p>
          <a:pPr marL="114300" lvl="1" indent="-114300" algn="l" defTabSz="666750">
            <a:lnSpc>
              <a:spcPct val="90000"/>
            </a:lnSpc>
            <a:spcBef>
              <a:spcPct val="0"/>
            </a:spcBef>
            <a:spcAft>
              <a:spcPct val="15000"/>
            </a:spcAft>
            <a:buChar char="•"/>
          </a:pPr>
          <a:r>
            <a:rPr lang="en-AU" sz="1500" kern="1200" dirty="0"/>
            <a:t>Capable</a:t>
          </a:r>
          <a:endParaRPr lang="en-US" sz="1500" kern="1200" dirty="0"/>
        </a:p>
      </dsp:txBody>
      <dsp:txXfrm rot="-5400000">
        <a:off x="3785616" y="3141918"/>
        <a:ext cx="6675221" cy="1012303"/>
      </dsp:txXfrm>
    </dsp:sp>
    <dsp:sp modelId="{B16B93BB-F706-4B37-A12C-80308BF0B54A}">
      <dsp:nvSpPr>
        <dsp:cNvPr id="0" name=""/>
        <dsp:cNvSpPr/>
      </dsp:nvSpPr>
      <dsp:spPr>
        <a:xfrm>
          <a:off x="0" y="2946926"/>
          <a:ext cx="3785616" cy="1402286"/>
        </a:xfrm>
        <a:prstGeom prst="roundRect">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AU" sz="2700" kern="1200" dirty="0"/>
            <a:t>Benefits of Heterogeneous Swarms</a:t>
          </a:r>
          <a:endParaRPr lang="en-US" sz="2700" kern="1200" dirty="0"/>
        </a:p>
      </dsp:txBody>
      <dsp:txXfrm>
        <a:off x="68454" y="3015380"/>
        <a:ext cx="3648708"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1A530-DC66-4FB5-A142-B3F5075EAB97}">
      <dsp:nvSpPr>
        <dsp:cNvPr id="0" name=""/>
        <dsp:cNvSpPr/>
      </dsp:nvSpPr>
      <dsp:spPr>
        <a:xfrm>
          <a:off x="947201" y="818755"/>
          <a:ext cx="1451800" cy="14518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714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0AA833B-EEDF-4AA9-9F66-F60FCB7ACA63}">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US" sz="2200" kern="1200" dirty="0"/>
            <a:t>RVR and BOLT Communications</a:t>
          </a:r>
        </a:p>
      </dsp:txBody>
      <dsp:txXfrm>
        <a:off x="59990" y="2654049"/>
        <a:ext cx="3226223" cy="720000"/>
      </dsp:txXfrm>
    </dsp:sp>
    <dsp:sp modelId="{5F443F7D-99F8-45AE-9A18-8CD5B9566D5C}">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714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9FBCB5D-801B-449C-9A0F-886D7FB28AFC}">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AU" sz="2200" kern="1200" dirty="0"/>
            <a:t>Simulations with size and agility heterogeneity</a:t>
          </a:r>
          <a:endParaRPr lang="en-US" sz="2200" kern="1200" dirty="0"/>
        </a:p>
      </dsp:txBody>
      <dsp:txXfrm>
        <a:off x="3850802" y="2654049"/>
        <a:ext cx="3226223" cy="720000"/>
      </dsp:txXfrm>
    </dsp:sp>
    <dsp:sp modelId="{4AC017F3-6652-4197-9D64-9B89A4D8E004}">
      <dsp:nvSpPr>
        <dsp:cNvPr id="0" name=""/>
        <dsp:cNvSpPr/>
      </dsp:nvSpPr>
      <dsp:spPr>
        <a:xfrm>
          <a:off x="8528826" y="818755"/>
          <a:ext cx="1451800" cy="14518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714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760D8B-2A54-4FC3-B1BF-3E2926575F84}">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90000"/>
            </a:lnSpc>
            <a:spcBef>
              <a:spcPct val="0"/>
            </a:spcBef>
            <a:spcAft>
              <a:spcPct val="35000"/>
            </a:spcAft>
            <a:buNone/>
          </a:pPr>
          <a:r>
            <a:rPr lang="en-AU" sz="2200" kern="1200" dirty="0"/>
            <a:t>Heterogeneous Boid Swarming with Vicon Code </a:t>
          </a:r>
          <a:endParaRPr lang="en-US" sz="2200" kern="1200" dirty="0"/>
        </a:p>
      </dsp:txBody>
      <dsp:txXfrm>
        <a:off x="7641615" y="2654049"/>
        <a:ext cx="3226223"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66484-6221-4225-BED1-08982420DD44}">
      <dsp:nvSpPr>
        <dsp:cNvPr id="0" name=""/>
        <dsp:cNvSpPr/>
      </dsp:nvSpPr>
      <dsp:spPr>
        <a:xfrm>
          <a:off x="2169914" y="8066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714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A61010-5594-4C94-9754-FBF7B8F2C172}">
      <dsp:nvSpPr>
        <dsp:cNvPr id="0" name=""/>
        <dsp:cNvSpPr/>
      </dsp:nvSpPr>
      <dsp:spPr>
        <a:xfrm>
          <a:off x="765914" y="176601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Vicon Bridge</a:t>
          </a:r>
        </a:p>
      </dsp:txBody>
      <dsp:txXfrm>
        <a:off x="765914" y="1766016"/>
        <a:ext cx="4320000" cy="648000"/>
      </dsp:txXfrm>
    </dsp:sp>
    <dsp:sp modelId="{9A55F995-EB25-4712-9FC1-C857755A36B1}">
      <dsp:nvSpPr>
        <dsp:cNvPr id="0" name=""/>
        <dsp:cNvSpPr/>
      </dsp:nvSpPr>
      <dsp:spPr>
        <a:xfrm>
          <a:off x="765914" y="2494645"/>
          <a:ext cx="4320000" cy="1617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dirty="0"/>
            <a:t>Python Vicon DataStream SDK is Windows only, no existing ARM compiled version</a:t>
          </a:r>
        </a:p>
        <a:p>
          <a:pPr marL="0" lvl="0" indent="0" algn="ctr" defTabSz="755650">
            <a:lnSpc>
              <a:spcPct val="90000"/>
            </a:lnSpc>
            <a:spcBef>
              <a:spcPct val="0"/>
            </a:spcBef>
            <a:spcAft>
              <a:spcPct val="35000"/>
            </a:spcAft>
            <a:buNone/>
          </a:pPr>
          <a:r>
            <a:rPr lang="en-US" sz="1700" kern="1200" dirty="0"/>
            <a:t>Vicon bridge transmits </a:t>
          </a:r>
          <a:r>
            <a:rPr lang="en-US" sz="1700" kern="1200" dirty="0" err="1"/>
            <a:t>vicon</a:t>
          </a:r>
          <a:r>
            <a:rPr lang="en-US" sz="1700" kern="1200" dirty="0"/>
            <a:t> data from Windows via pylsl to Raspberry Pi</a:t>
          </a:r>
        </a:p>
        <a:p>
          <a:pPr marL="0" lvl="0" indent="0" algn="ctr" defTabSz="755650">
            <a:lnSpc>
              <a:spcPct val="90000"/>
            </a:lnSpc>
            <a:spcBef>
              <a:spcPct val="0"/>
            </a:spcBef>
            <a:spcAft>
              <a:spcPct val="35000"/>
            </a:spcAft>
            <a:buNone/>
          </a:pPr>
          <a:r>
            <a:rPr lang="en-US" sz="1700" kern="1200"/>
            <a:t>Modified to transmit robot identifiers and BOLT location data to Raspberry Pi</a:t>
          </a:r>
        </a:p>
      </dsp:txBody>
      <dsp:txXfrm>
        <a:off x="765914" y="2494645"/>
        <a:ext cx="4320000" cy="1617497"/>
      </dsp:txXfrm>
    </dsp:sp>
    <dsp:sp modelId="{F97DCC4E-304C-4066-946F-FA9E14198B1B}">
      <dsp:nvSpPr>
        <dsp:cNvPr id="0" name=""/>
        <dsp:cNvSpPr/>
      </dsp:nvSpPr>
      <dsp:spPr>
        <a:xfrm>
          <a:off x="7245914" y="80662"/>
          <a:ext cx="1512000" cy="1512000"/>
        </a:xfrm>
        <a:prstGeom prst="rect">
          <a:avLst/>
        </a:prstGeom>
        <a:blipFill dpi="0" rotWithShape="1">
          <a:blip xmlns:r="http://schemas.openxmlformats.org/officeDocument/2006/relationships" r:embed="rId3"/>
          <a:srcRect/>
          <a:stretch>
            <a:fillRect l="1410" t="18103" r="1278" b="17023"/>
          </a:stretch>
        </a:blipFill>
        <a:ln w="1714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AB6624-2F07-460E-9761-67442CBEFC0B}">
      <dsp:nvSpPr>
        <dsp:cNvPr id="0" name=""/>
        <dsp:cNvSpPr/>
      </dsp:nvSpPr>
      <dsp:spPr>
        <a:xfrm>
          <a:off x="5841914" y="1766016"/>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Vicon Locator</a:t>
          </a:r>
        </a:p>
      </dsp:txBody>
      <dsp:txXfrm>
        <a:off x="5841914" y="1766016"/>
        <a:ext cx="4320000" cy="648000"/>
      </dsp:txXfrm>
    </dsp:sp>
    <dsp:sp modelId="{7E75254A-A442-41C0-891F-7D3FED43DA80}">
      <dsp:nvSpPr>
        <dsp:cNvPr id="0" name=""/>
        <dsp:cNvSpPr/>
      </dsp:nvSpPr>
      <dsp:spPr>
        <a:xfrm>
          <a:off x="5841914" y="2494645"/>
          <a:ext cx="4320000" cy="16174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Pulls pylsl stream from Vicon Bridge run on laptop and passes data to RVR and BOLT Agent objects</a:t>
          </a:r>
        </a:p>
      </dsp:txBody>
      <dsp:txXfrm>
        <a:off x="5841914" y="2494645"/>
        <a:ext cx="4320000" cy="16174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F9CEB-33D2-4EBF-A102-70F0BCEF9C9A}">
      <dsp:nvSpPr>
        <dsp:cNvPr id="0" name=""/>
        <dsp:cNvSpPr/>
      </dsp:nvSpPr>
      <dsp:spPr>
        <a:xfrm>
          <a:off x="2173131" y="0"/>
          <a:ext cx="1510523" cy="1382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000" b="-2000"/>
          </a:stretch>
        </a:blipFill>
        <a:ln w="1714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DE6E40-25AD-4724-AD78-13873FD95B10}">
      <dsp:nvSpPr>
        <dsp:cNvPr id="0" name=""/>
        <dsp:cNvSpPr/>
      </dsp:nvSpPr>
      <dsp:spPr>
        <a:xfrm>
          <a:off x="770502" y="1547817"/>
          <a:ext cx="4315781" cy="592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Agents</a:t>
          </a:r>
        </a:p>
      </dsp:txBody>
      <dsp:txXfrm>
        <a:off x="770502" y="1547817"/>
        <a:ext cx="4315781" cy="592617"/>
      </dsp:txXfrm>
    </dsp:sp>
    <dsp:sp modelId="{5CF87429-3FD0-4430-B7C8-A527747809FF}">
      <dsp:nvSpPr>
        <dsp:cNvPr id="0" name=""/>
        <dsp:cNvSpPr/>
      </dsp:nvSpPr>
      <dsp:spPr>
        <a:xfrm>
          <a:off x="770502" y="2217199"/>
          <a:ext cx="4315781" cy="1975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Boid agent object with knowledge of its own and its neighbours’ position and velocity</a:t>
          </a:r>
        </a:p>
        <a:p>
          <a:pPr marL="0" lvl="0" indent="0" algn="ctr" defTabSz="755650">
            <a:lnSpc>
              <a:spcPct val="100000"/>
            </a:lnSpc>
            <a:spcBef>
              <a:spcPct val="0"/>
            </a:spcBef>
            <a:spcAft>
              <a:spcPct val="35000"/>
            </a:spcAft>
            <a:buNone/>
          </a:pPr>
          <a:r>
            <a:rPr lang="en-US" sz="1700" kern="1200"/>
            <a:t>1</a:t>
          </a:r>
          <a:r>
            <a:rPr lang="en-US" sz="1700" kern="1200" baseline="30000"/>
            <a:t>st</a:t>
          </a:r>
          <a:r>
            <a:rPr lang="en-US" sz="1700" kern="1200"/>
            <a:t> iteration utilised RVR and BOLT specific methods</a:t>
          </a:r>
        </a:p>
        <a:p>
          <a:pPr marL="0" lvl="0" indent="0" algn="ctr" defTabSz="755650">
            <a:lnSpc>
              <a:spcPct val="100000"/>
            </a:lnSpc>
            <a:spcBef>
              <a:spcPct val="0"/>
            </a:spcBef>
            <a:spcAft>
              <a:spcPct val="35000"/>
            </a:spcAft>
            <a:buNone/>
          </a:pPr>
          <a:r>
            <a:rPr lang="en-US" sz="1700" kern="1200" dirty="0"/>
            <a:t>Conflicts with RVR asyncio library</a:t>
          </a:r>
        </a:p>
        <a:p>
          <a:pPr marL="0" lvl="0" indent="0" algn="ctr" defTabSz="755650">
            <a:lnSpc>
              <a:spcPct val="100000"/>
            </a:lnSpc>
            <a:spcBef>
              <a:spcPct val="0"/>
            </a:spcBef>
            <a:spcAft>
              <a:spcPct val="35000"/>
            </a:spcAft>
            <a:buNone/>
          </a:pPr>
          <a:r>
            <a:rPr lang="en-US" sz="1700" kern="1200" dirty="0"/>
            <a:t>2</a:t>
          </a:r>
          <a:r>
            <a:rPr lang="en-US" sz="1700" kern="1200" baseline="30000" dirty="0"/>
            <a:t>nd</a:t>
          </a:r>
          <a:r>
            <a:rPr lang="en-US" sz="1700" kern="1200" dirty="0"/>
            <a:t> iteration utilises RVRAgent and BOLTAgent specific objects</a:t>
          </a:r>
        </a:p>
      </dsp:txBody>
      <dsp:txXfrm>
        <a:off x="770502" y="2217199"/>
        <a:ext cx="4315781" cy="1975605"/>
      </dsp:txXfrm>
    </dsp:sp>
    <dsp:sp modelId="{804E0BD7-EFFA-486F-B062-4FD5410CAD22}">
      <dsp:nvSpPr>
        <dsp:cNvPr id="0" name=""/>
        <dsp:cNvSpPr/>
      </dsp:nvSpPr>
      <dsp:spPr>
        <a:xfrm>
          <a:off x="7244174" y="0"/>
          <a:ext cx="1510523" cy="138277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2000" b="-2000"/>
          </a:stretch>
        </a:blipFill>
        <a:ln w="1714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617494-BC6F-4464-8A3F-183E1129E100}">
      <dsp:nvSpPr>
        <dsp:cNvPr id="0" name=""/>
        <dsp:cNvSpPr/>
      </dsp:nvSpPr>
      <dsp:spPr>
        <a:xfrm>
          <a:off x="5841545" y="1547817"/>
          <a:ext cx="4315781" cy="592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RVR Controller</a:t>
          </a:r>
        </a:p>
      </dsp:txBody>
      <dsp:txXfrm>
        <a:off x="5841545" y="1547817"/>
        <a:ext cx="4315781" cy="592617"/>
      </dsp:txXfrm>
    </dsp:sp>
    <dsp:sp modelId="{FFA7C250-2855-4F0C-B8F5-CAFA084547D3}">
      <dsp:nvSpPr>
        <dsp:cNvPr id="0" name=""/>
        <dsp:cNvSpPr/>
      </dsp:nvSpPr>
      <dsp:spPr>
        <a:xfrm>
          <a:off x="5841545" y="2217199"/>
          <a:ext cx="4315781" cy="1975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Initialise the Vicon Connection, RVR and BOLTs, </a:t>
          </a:r>
        </a:p>
        <a:p>
          <a:pPr marL="0" lvl="0" indent="0" algn="ctr" defTabSz="755650">
            <a:lnSpc>
              <a:spcPct val="100000"/>
            </a:lnSpc>
            <a:spcBef>
              <a:spcPct val="0"/>
            </a:spcBef>
            <a:spcAft>
              <a:spcPct val="35000"/>
            </a:spcAft>
            <a:buNone/>
          </a:pPr>
          <a:r>
            <a:rPr lang="en-US" sz="1700" kern="1200"/>
            <a:t>Pass location data locally on the Raspberry Pi</a:t>
          </a:r>
        </a:p>
        <a:p>
          <a:pPr marL="0" lvl="0" indent="0" algn="ctr" defTabSz="755650">
            <a:lnSpc>
              <a:spcPct val="100000"/>
            </a:lnSpc>
            <a:spcBef>
              <a:spcPct val="0"/>
            </a:spcBef>
            <a:spcAft>
              <a:spcPct val="35000"/>
            </a:spcAft>
            <a:buNone/>
          </a:pPr>
          <a:r>
            <a:rPr lang="en-US" sz="1700" kern="1200"/>
            <a:t>Transmit local data over TDP LAN to other Raspberry Pi’s</a:t>
          </a:r>
        </a:p>
      </dsp:txBody>
      <dsp:txXfrm>
        <a:off x="5841545" y="2217199"/>
        <a:ext cx="4315781" cy="197560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876A15-1945-4D1B-8742-870CC9153F38}" type="datetimeFigureOut">
              <a:rPr lang="en-AU" smtClean="0"/>
              <a:t>27/05/2024</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3A4CD7-DEA5-4496-918E-E3ECFD451652}" type="slidenum">
              <a:rPr lang="en-AU" smtClean="0"/>
              <a:t>‹#›</a:t>
            </a:fld>
            <a:endParaRPr lang="en-AU" dirty="0"/>
          </a:p>
        </p:txBody>
      </p:sp>
    </p:spTree>
    <p:extLst>
      <p:ext uri="{BB962C8B-B14F-4D97-AF65-F5344CB8AC3E}">
        <p14:creationId xmlns:p14="http://schemas.microsoft.com/office/powerpoint/2010/main" val="7912899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7A3A4CD7-DEA5-4496-918E-E3ECFD451652}" type="slidenum">
              <a:rPr lang="en-AU" smtClean="0"/>
              <a:t>1</a:t>
            </a:fld>
            <a:endParaRPr lang="en-AU" dirty="0"/>
          </a:p>
        </p:txBody>
      </p:sp>
    </p:spTree>
    <p:extLst>
      <p:ext uri="{BB962C8B-B14F-4D97-AF65-F5344CB8AC3E}">
        <p14:creationId xmlns:p14="http://schemas.microsoft.com/office/powerpoint/2010/main" val="3600826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Communications were chosen based on the differences between the RVR and BOLT communications schemes</a:t>
            </a:r>
          </a:p>
          <a:p>
            <a:endParaRPr lang="en-US" dirty="0"/>
          </a:p>
          <a:p>
            <a:r>
              <a:rPr lang="en-US" dirty="0"/>
              <a:t>There is first the inbuilt IR communications as well as communications utilizing the Bluetooth available onboard the Raspberry Pi 3B+</a:t>
            </a:r>
          </a:p>
          <a:p>
            <a:endParaRPr lang="en-US" dirty="0"/>
          </a:p>
          <a:p>
            <a:r>
              <a:rPr lang="en-US" dirty="0"/>
              <a:t>IR is more processing happening onboard the BOLT and the BOLT could be initialized as it’s own robot while Bluetooth would require the BOLT to essentially be remote controlled by the Raspberry Pi on the RVR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t>Click the slide so it clicks over to the animation</a:t>
            </a:r>
            <a:endParaRPr lang="en-US" dirty="0"/>
          </a:p>
          <a:p>
            <a:endParaRPr lang="en-US" dirty="0"/>
          </a:p>
          <a:p>
            <a:r>
              <a:rPr lang="en-US" dirty="0"/>
              <a:t>So… why was Bluetooth chosen?</a:t>
            </a:r>
          </a:p>
          <a:p>
            <a:endParaRPr lang="en-US" dirty="0"/>
          </a:p>
          <a:p>
            <a:r>
              <a:rPr lang="en-US" dirty="0"/>
              <a:t>Infrared looked promising at first due to the existing IR following implementation, after further investigation this feature was locked down and could not be modified</a:t>
            </a:r>
          </a:p>
          <a:p>
            <a:endParaRPr lang="en-US" dirty="0"/>
          </a:p>
          <a:p>
            <a:r>
              <a:rPr lang="en-AU" dirty="0"/>
              <a:t>Therefore, Bluetooth is the only logical solution on how the RVR and BOLT will talk to each other</a:t>
            </a:r>
          </a:p>
          <a:p>
            <a:endParaRPr lang="en-AU" dirty="0"/>
          </a:p>
        </p:txBody>
      </p:sp>
      <p:sp>
        <p:nvSpPr>
          <p:cNvPr id="4" name="Slide Number Placeholder 3"/>
          <p:cNvSpPr>
            <a:spLocks noGrp="1"/>
          </p:cNvSpPr>
          <p:nvPr>
            <p:ph type="sldNum" sz="quarter" idx="5"/>
          </p:nvPr>
        </p:nvSpPr>
        <p:spPr/>
        <p:txBody>
          <a:bodyPr/>
          <a:lstStyle/>
          <a:p>
            <a:fld id="{7A3A4CD7-DEA5-4496-918E-E3ECFD451652}" type="slidenum">
              <a:rPr lang="en-AU" smtClean="0"/>
              <a:t>10</a:t>
            </a:fld>
            <a:endParaRPr lang="en-AU" dirty="0"/>
          </a:p>
        </p:txBody>
      </p:sp>
    </p:spTree>
    <p:extLst>
      <p:ext uri="{BB962C8B-B14F-4D97-AF65-F5344CB8AC3E}">
        <p14:creationId xmlns:p14="http://schemas.microsoft.com/office/powerpoint/2010/main" val="3049401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an experiment with both robots running of the raspberry Pi simultaneously</a:t>
            </a:r>
          </a:p>
          <a:p>
            <a:endParaRPr lang="en-US" dirty="0"/>
          </a:p>
          <a:p>
            <a:r>
              <a:rPr lang="en-US" dirty="0"/>
              <a:t>As can be seen both robots start at the same time, move at the same time, and stop at the same time (within reason)</a:t>
            </a:r>
            <a:endParaRPr lang="en-AU" dirty="0"/>
          </a:p>
        </p:txBody>
      </p:sp>
      <p:sp>
        <p:nvSpPr>
          <p:cNvPr id="4" name="Slide Number Placeholder 3"/>
          <p:cNvSpPr>
            <a:spLocks noGrp="1"/>
          </p:cNvSpPr>
          <p:nvPr>
            <p:ph type="sldNum" sz="quarter" idx="5"/>
          </p:nvPr>
        </p:nvSpPr>
        <p:spPr/>
        <p:txBody>
          <a:bodyPr/>
          <a:lstStyle/>
          <a:p>
            <a:fld id="{7A3A4CD7-DEA5-4496-918E-E3ECFD451652}" type="slidenum">
              <a:rPr lang="en-AU" smtClean="0"/>
              <a:t>11</a:t>
            </a:fld>
            <a:endParaRPr lang="en-AU" dirty="0"/>
          </a:p>
        </p:txBody>
      </p:sp>
    </p:spTree>
    <p:extLst>
      <p:ext uri="{BB962C8B-B14F-4D97-AF65-F5344CB8AC3E}">
        <p14:creationId xmlns:p14="http://schemas.microsoft.com/office/powerpoint/2010/main" val="2962899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During the simulation, after agents had initially formed swarms, two key issues were noticed, collisions and divergence</a:t>
            </a:r>
          </a:p>
          <a:p>
            <a:pPr algn="l"/>
            <a:endParaRPr lang="en-US" dirty="0"/>
          </a:p>
          <a:p>
            <a:pPr algn="l"/>
            <a:r>
              <a:rPr lang="en-US" dirty="0"/>
              <a:t>This is most likely due to the lack of scaling of swarm velocity as well as the lack of different </a:t>
            </a:r>
            <a:r>
              <a:rPr lang="en-US" dirty="0" err="1"/>
              <a:t>boid</a:t>
            </a:r>
            <a:r>
              <a:rPr lang="en-US" dirty="0"/>
              <a:t> rule radii</a:t>
            </a:r>
          </a:p>
          <a:p>
            <a:pPr algn="l"/>
            <a:endParaRPr lang="en-US" dirty="0"/>
          </a:p>
          <a:p>
            <a:pPr algn="l"/>
            <a:r>
              <a:rPr lang="en-US" dirty="0"/>
              <a:t>The simulations proved useful in uncovering possible challenges that may come about in the development and implementation of the full code</a:t>
            </a:r>
          </a:p>
          <a:p>
            <a:pPr algn="l"/>
            <a:endParaRPr lang="en-US" dirty="0"/>
          </a:p>
          <a:p>
            <a:pPr algn="l"/>
            <a:r>
              <a:rPr lang="en-US" dirty="0"/>
              <a:t>The overall takeaway from the initial simulations were that faster robots and slower robots need to have adjusted </a:t>
            </a:r>
            <a:r>
              <a:rPr lang="en-US" dirty="0" err="1"/>
              <a:t>boid</a:t>
            </a:r>
            <a:r>
              <a:rPr lang="en-US" dirty="0"/>
              <a:t> parameters or artificial linear and angular velocity limits</a:t>
            </a:r>
          </a:p>
        </p:txBody>
      </p:sp>
      <p:sp>
        <p:nvSpPr>
          <p:cNvPr id="4" name="Slide Number Placeholder 3"/>
          <p:cNvSpPr>
            <a:spLocks noGrp="1"/>
          </p:cNvSpPr>
          <p:nvPr>
            <p:ph type="sldNum" sz="quarter" idx="5"/>
          </p:nvPr>
        </p:nvSpPr>
        <p:spPr/>
        <p:txBody>
          <a:bodyPr/>
          <a:lstStyle/>
          <a:p>
            <a:fld id="{7A3A4CD7-DEA5-4496-918E-E3ECFD451652}" type="slidenum">
              <a:rPr lang="en-AU" smtClean="0"/>
              <a:t>12</a:t>
            </a:fld>
            <a:endParaRPr lang="en-AU" dirty="0"/>
          </a:p>
        </p:txBody>
      </p:sp>
    </p:spTree>
    <p:extLst>
      <p:ext uri="{BB962C8B-B14F-4D97-AF65-F5344CB8AC3E}">
        <p14:creationId xmlns:p14="http://schemas.microsoft.com/office/powerpoint/2010/main" val="3424217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Vicon exists to act as a local positioning system so robots can identify their own locations with high levels of accuracy</a:t>
            </a:r>
          </a:p>
          <a:p>
            <a:endParaRPr lang="en-US" dirty="0"/>
          </a:p>
          <a:p>
            <a:r>
              <a:rPr lang="en-AU" dirty="0"/>
              <a:t>The Vicon DataStream SDK is Windows only and thus the </a:t>
            </a:r>
            <a:r>
              <a:rPr lang="en-AU" dirty="0" err="1"/>
              <a:t>vicon</a:t>
            </a:r>
            <a:r>
              <a:rPr lang="en-AU" dirty="0"/>
              <a:t> bridge between Windows machine and Raspberry Pi exists</a:t>
            </a:r>
          </a:p>
          <a:p>
            <a:pPr marL="171450" indent="-171450">
              <a:buFontTx/>
              <a:buChar char="-"/>
            </a:pPr>
            <a:r>
              <a:rPr lang="en-AU" dirty="0"/>
              <a:t>The data is transmitted over LAN using pylsl streams</a:t>
            </a:r>
          </a:p>
          <a:p>
            <a:pPr marL="0" indent="0">
              <a:buFontTx/>
              <a:buNone/>
            </a:pPr>
            <a:endParaRPr lang="en-AU" dirty="0"/>
          </a:p>
          <a:p>
            <a:pPr marL="0" indent="0">
              <a:buFontTx/>
              <a:buNone/>
            </a:pPr>
            <a:r>
              <a:rPr lang="en-AU" dirty="0"/>
              <a:t>The original Vicon bridge has been modified to transmit both the BOLT location data and identifiers for each robot, </a:t>
            </a:r>
          </a:p>
          <a:p>
            <a:pPr marL="0" indent="0">
              <a:buFontTx/>
              <a:buNone/>
            </a:pPr>
            <a:r>
              <a:rPr lang="en-AU" dirty="0"/>
              <a:t>Currently the </a:t>
            </a:r>
            <a:r>
              <a:rPr lang="en-AU" dirty="0" err="1"/>
              <a:t>vicon</a:t>
            </a:r>
            <a:r>
              <a:rPr lang="en-AU" dirty="0"/>
              <a:t> bridge will transmit the BOLT location and identifier to the IP address of the last RVR within its internal list, </a:t>
            </a:r>
          </a:p>
          <a:p>
            <a:pPr marL="0" indent="0">
              <a:buFontTx/>
              <a:buNone/>
            </a:pPr>
            <a:r>
              <a:rPr lang="en-AU" dirty="0"/>
              <a:t>This means that for multiple RVRs and BOLTs the swarms will have to be manually configured with </a:t>
            </a:r>
          </a:p>
        </p:txBody>
      </p:sp>
      <p:sp>
        <p:nvSpPr>
          <p:cNvPr id="4" name="Slide Number Placeholder 3"/>
          <p:cNvSpPr>
            <a:spLocks noGrp="1"/>
          </p:cNvSpPr>
          <p:nvPr>
            <p:ph type="sldNum" sz="quarter" idx="5"/>
          </p:nvPr>
        </p:nvSpPr>
        <p:spPr/>
        <p:txBody>
          <a:bodyPr/>
          <a:lstStyle/>
          <a:p>
            <a:fld id="{7A3A4CD7-DEA5-4496-918E-E3ECFD451652}" type="slidenum">
              <a:rPr lang="en-AU" smtClean="0"/>
              <a:t>13</a:t>
            </a:fld>
            <a:endParaRPr lang="en-AU" dirty="0"/>
          </a:p>
        </p:txBody>
      </p:sp>
    </p:spTree>
    <p:extLst>
      <p:ext uri="{BB962C8B-B14F-4D97-AF65-F5344CB8AC3E}">
        <p14:creationId xmlns:p14="http://schemas.microsoft.com/office/powerpoint/2010/main" val="617969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conceptual design of the code is to </a:t>
            </a:r>
            <a:r>
              <a:rPr lang="en-US" dirty="0" err="1"/>
              <a:t>initialise</a:t>
            </a:r>
            <a:r>
              <a:rPr lang="en-US" dirty="0"/>
              <a:t> each robot as a Boid agent under its own thread</a:t>
            </a:r>
          </a:p>
          <a:p>
            <a:pPr marL="171450" indent="-171450">
              <a:buFontTx/>
              <a:buChar char="-"/>
            </a:pPr>
            <a:r>
              <a:rPr lang="en-US" dirty="0"/>
              <a:t>To enable parallel computing</a:t>
            </a:r>
          </a:p>
          <a:p>
            <a:pPr marL="171450" indent="-171450">
              <a:buFontTx/>
              <a:buChar char="-"/>
            </a:pPr>
            <a:r>
              <a:rPr lang="en-US" dirty="0"/>
              <a:t>To enable raspberry Pi to host multiple BOLTs as well as its own RVR</a:t>
            </a:r>
          </a:p>
          <a:p>
            <a:pPr marL="171450" indent="-171450">
              <a:buFontTx/>
              <a:buChar char="-"/>
            </a:pPr>
            <a:r>
              <a:rPr lang="en-US" dirty="0"/>
              <a:t>To enable raspberry Pi to transmit its BOLT and RVR data to other Raspberry Pi</a:t>
            </a:r>
          </a:p>
          <a:p>
            <a:pPr marL="171450" indent="-171450">
              <a:buFontTx/>
              <a:buChar char="-"/>
            </a:pPr>
            <a:endParaRPr lang="en-US" dirty="0"/>
          </a:p>
          <a:p>
            <a:pPr marL="0" indent="0">
              <a:buFontTx/>
              <a:buNone/>
            </a:pPr>
            <a:r>
              <a:rPr lang="en-AU" dirty="0"/>
              <a:t>1</a:t>
            </a:r>
            <a:r>
              <a:rPr lang="en-AU" baseline="30000" dirty="0"/>
              <a:t>st</a:t>
            </a:r>
            <a:r>
              <a:rPr lang="en-AU" dirty="0"/>
              <a:t> iteration – </a:t>
            </a:r>
          </a:p>
          <a:p>
            <a:pPr marL="0" indent="0">
              <a:buFontTx/>
              <a:buNone/>
            </a:pPr>
            <a:r>
              <a:rPr lang="en-AU" dirty="0"/>
              <a:t>RVR and BOLTs were ran through specific methods under the Agent class </a:t>
            </a:r>
          </a:p>
          <a:p>
            <a:pPr marL="0" indent="0">
              <a:buFontTx/>
              <a:buNone/>
            </a:pPr>
            <a:r>
              <a:rPr lang="en-AU" dirty="0"/>
              <a:t>This caused issue with RVR control system that utilised an asyncio control loop while the BOLT spheroV2 library did not use this</a:t>
            </a:r>
          </a:p>
          <a:p>
            <a:pPr marL="0" indent="0">
              <a:buFontTx/>
              <a:buNone/>
            </a:pPr>
            <a:endParaRPr lang="en-AU" dirty="0"/>
          </a:p>
          <a:p>
            <a:pPr marL="0" indent="0">
              <a:buFontTx/>
              <a:buNone/>
            </a:pPr>
            <a:r>
              <a:rPr lang="en-AU" dirty="0"/>
              <a:t>2</a:t>
            </a:r>
            <a:r>
              <a:rPr lang="en-AU" baseline="30000" dirty="0"/>
              <a:t>nd</a:t>
            </a:r>
            <a:r>
              <a:rPr lang="en-AU" dirty="0"/>
              <a:t> iteration –</a:t>
            </a:r>
          </a:p>
          <a:p>
            <a:pPr marL="0" indent="0">
              <a:buFontTx/>
              <a:buNone/>
            </a:pPr>
            <a:r>
              <a:rPr lang="en-AU" dirty="0"/>
              <a:t>RVR and BOLT specific classes, </a:t>
            </a:r>
          </a:p>
          <a:p>
            <a:pPr marL="0" indent="0">
              <a:buFontTx/>
              <a:buNone/>
            </a:pPr>
            <a:r>
              <a:rPr lang="en-AU" dirty="0"/>
              <a:t>This has shown specific advantages in controlling the RVR and BOLT, resolving runtime issues and increasing modularity of the system</a:t>
            </a:r>
          </a:p>
          <a:p>
            <a:pPr marL="0" indent="0">
              <a:buFontTx/>
              <a:buNone/>
            </a:pPr>
            <a:r>
              <a:rPr lang="en-AU" dirty="0"/>
              <a:t>Vicon data is now handled outside of the Agent class in its own ViconLocator.py class.</a:t>
            </a:r>
          </a:p>
          <a:p>
            <a:pPr marL="0" indent="0">
              <a:buFontTx/>
              <a:buNone/>
            </a:pPr>
            <a:r>
              <a:rPr lang="en-AU" dirty="0"/>
              <a:t>The disadvantage of this is now objects must pass data between each other, which presents a software development and compute power challenge</a:t>
            </a:r>
          </a:p>
          <a:p>
            <a:pPr marL="0" indent="0">
              <a:buFontTx/>
              <a:buNone/>
            </a:pPr>
            <a:r>
              <a:rPr lang="en-AU" dirty="0"/>
              <a:t>Currently the data is passed through each object on the Raspberry Pi through a .</a:t>
            </a:r>
            <a:r>
              <a:rPr lang="en-AU" dirty="0" err="1"/>
              <a:t>json</a:t>
            </a:r>
            <a:r>
              <a:rPr lang="en-AU" dirty="0"/>
              <a:t> file - &gt; faster then a csv file while maintaining python dictionaries of locations</a:t>
            </a:r>
          </a:p>
          <a:p>
            <a:pPr marL="0" indent="0">
              <a:buFontTx/>
              <a:buNone/>
            </a:pPr>
            <a:endParaRPr lang="en-AU" dirty="0"/>
          </a:p>
          <a:p>
            <a:pPr marL="0" indent="0">
              <a:buFontTx/>
              <a:buNone/>
            </a:pPr>
            <a:r>
              <a:rPr lang="en-AU" dirty="0"/>
              <a:t>RVR controller is the code that runs on the Raspberry Pi and effectively controls both RVR and BOLT agent objects as well as controlling Vicon data and overall data flow</a:t>
            </a:r>
          </a:p>
          <a:p>
            <a:pPr marL="0" indent="0">
              <a:buFontTx/>
              <a:buNone/>
            </a:pPr>
            <a:endParaRPr lang="en-AU" dirty="0"/>
          </a:p>
          <a:p>
            <a:pPr marL="0" indent="0">
              <a:buFontTx/>
              <a:buNone/>
            </a:pPr>
            <a:endParaRPr lang="en-AU" dirty="0"/>
          </a:p>
        </p:txBody>
      </p:sp>
      <p:sp>
        <p:nvSpPr>
          <p:cNvPr id="4" name="Slide Number Placeholder 3"/>
          <p:cNvSpPr>
            <a:spLocks noGrp="1"/>
          </p:cNvSpPr>
          <p:nvPr>
            <p:ph type="sldNum" sz="quarter" idx="5"/>
          </p:nvPr>
        </p:nvSpPr>
        <p:spPr/>
        <p:txBody>
          <a:bodyPr/>
          <a:lstStyle/>
          <a:p>
            <a:fld id="{7A3A4CD7-DEA5-4496-918E-E3ECFD451652}" type="slidenum">
              <a:rPr lang="en-AU" smtClean="0"/>
              <a:t>14</a:t>
            </a:fld>
            <a:endParaRPr lang="en-AU" dirty="0"/>
          </a:p>
        </p:txBody>
      </p:sp>
    </p:spTree>
    <p:extLst>
      <p:ext uri="{BB962C8B-B14F-4D97-AF65-F5344CB8AC3E}">
        <p14:creationId xmlns:p14="http://schemas.microsoft.com/office/powerpoint/2010/main" val="2130827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shows both the communications scheme as well as the architecture of the entire system</a:t>
            </a:r>
          </a:p>
          <a:p>
            <a:endParaRPr lang="en-US" dirty="0"/>
          </a:p>
          <a:p>
            <a:r>
              <a:rPr lang="en-US" dirty="0"/>
              <a:t>This is the earlier version </a:t>
            </a:r>
          </a:p>
          <a:p>
            <a:endParaRPr lang="en-US" dirty="0"/>
          </a:p>
          <a:p>
            <a:r>
              <a:rPr lang="en-US" dirty="0"/>
              <a:t>The current version has different objects and </a:t>
            </a:r>
            <a:r>
              <a:rPr lang="en-US" dirty="0" err="1"/>
              <a:t>vicon</a:t>
            </a:r>
            <a:r>
              <a:rPr lang="en-US" dirty="0"/>
              <a:t> data is now handled within the raspberry pi top level code and not through the agent objects as well as the agent objects being separated into specific RVR and BOLT objects</a:t>
            </a:r>
          </a:p>
          <a:p>
            <a:endParaRPr lang="en-US" dirty="0"/>
          </a:p>
          <a:p>
            <a:r>
              <a:rPr lang="en-US" dirty="0"/>
              <a:t>Further testing will be done to fully determine how many BOLTs can run off one raspberry Pi</a:t>
            </a:r>
          </a:p>
          <a:p>
            <a:endParaRPr lang="en-AU" dirty="0"/>
          </a:p>
        </p:txBody>
      </p:sp>
      <p:sp>
        <p:nvSpPr>
          <p:cNvPr id="4" name="Slide Number Placeholder 3"/>
          <p:cNvSpPr>
            <a:spLocks noGrp="1"/>
          </p:cNvSpPr>
          <p:nvPr>
            <p:ph type="sldNum" sz="quarter" idx="5"/>
          </p:nvPr>
        </p:nvSpPr>
        <p:spPr/>
        <p:txBody>
          <a:bodyPr/>
          <a:lstStyle/>
          <a:p>
            <a:fld id="{7A3A4CD7-DEA5-4496-918E-E3ECFD451652}" type="slidenum">
              <a:rPr lang="en-AU" smtClean="0"/>
              <a:t>15</a:t>
            </a:fld>
            <a:endParaRPr lang="en-AU" dirty="0"/>
          </a:p>
        </p:txBody>
      </p:sp>
    </p:spTree>
    <p:extLst>
      <p:ext uri="{BB962C8B-B14F-4D97-AF65-F5344CB8AC3E}">
        <p14:creationId xmlns:p14="http://schemas.microsoft.com/office/powerpoint/2010/main" val="3666058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timings are the milestones as shown,:</a:t>
            </a:r>
          </a:p>
          <a:p>
            <a:endParaRPr lang="en-US" dirty="0"/>
          </a:p>
          <a:p>
            <a:r>
              <a:rPr lang="en-US" dirty="0"/>
              <a:t>Most importantly, currently:</a:t>
            </a:r>
          </a:p>
          <a:p>
            <a:endParaRPr lang="en-US" dirty="0"/>
          </a:p>
          <a:p>
            <a:r>
              <a:rPr lang="en-US" dirty="0"/>
              <a:t>Tracking well with communications, it works</a:t>
            </a:r>
          </a:p>
          <a:p>
            <a:endParaRPr lang="en-US" dirty="0"/>
          </a:p>
          <a:p>
            <a:r>
              <a:rPr lang="en-US" dirty="0"/>
              <a:t>Tracking slightly behind on forming the first successful RVR and BOLT swarm as there was a design decision made to rewrite the code base</a:t>
            </a:r>
          </a:p>
          <a:p>
            <a:endParaRPr lang="en-US" dirty="0"/>
          </a:p>
          <a:p>
            <a:r>
              <a:rPr lang="en-US" dirty="0"/>
              <a:t>The simulation side of the project will evolve as it is developed, and may require significantly more or less time than predicted to produce emergent behaviours within the swarm</a:t>
            </a:r>
          </a:p>
        </p:txBody>
      </p:sp>
      <p:sp>
        <p:nvSpPr>
          <p:cNvPr id="4" name="Slide Number Placeholder 3"/>
          <p:cNvSpPr>
            <a:spLocks noGrp="1"/>
          </p:cNvSpPr>
          <p:nvPr>
            <p:ph type="sldNum" sz="quarter" idx="5"/>
          </p:nvPr>
        </p:nvSpPr>
        <p:spPr/>
        <p:txBody>
          <a:bodyPr/>
          <a:lstStyle/>
          <a:p>
            <a:fld id="{7A3A4CD7-DEA5-4496-918E-E3ECFD451652}" type="slidenum">
              <a:rPr lang="en-AU" smtClean="0"/>
              <a:t>16</a:t>
            </a:fld>
            <a:endParaRPr lang="en-AU" dirty="0"/>
          </a:p>
        </p:txBody>
      </p:sp>
    </p:spTree>
    <p:extLst>
      <p:ext uri="{BB962C8B-B14F-4D97-AF65-F5344CB8AC3E}">
        <p14:creationId xmlns:p14="http://schemas.microsoft.com/office/powerpoint/2010/main" val="1084426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future is to develop and validate the swarming code as well as recurrent testing and optimisations</a:t>
            </a:r>
          </a:p>
          <a:p>
            <a:endParaRPr lang="en-AU" dirty="0"/>
          </a:p>
          <a:p>
            <a:r>
              <a:rPr lang="en-AU" dirty="0"/>
              <a:t>Once the swarming code is running the formations can begin to be applied from the previous mentioned research paper to the project and this will come with its own challenges</a:t>
            </a:r>
          </a:p>
          <a:p>
            <a:endParaRPr lang="en-AU" dirty="0"/>
          </a:p>
          <a:p>
            <a:r>
              <a:rPr lang="en-AU" dirty="0"/>
              <a:t>If there is time, a possible extensions would be to identify in simulations and implement asymmetric emergent behaviours</a:t>
            </a:r>
          </a:p>
        </p:txBody>
      </p:sp>
      <p:sp>
        <p:nvSpPr>
          <p:cNvPr id="4" name="Slide Number Placeholder 3"/>
          <p:cNvSpPr>
            <a:spLocks noGrp="1"/>
          </p:cNvSpPr>
          <p:nvPr>
            <p:ph type="sldNum" sz="quarter" idx="5"/>
          </p:nvPr>
        </p:nvSpPr>
        <p:spPr/>
        <p:txBody>
          <a:bodyPr/>
          <a:lstStyle/>
          <a:p>
            <a:fld id="{7A3A4CD7-DEA5-4496-918E-E3ECFD451652}" type="slidenum">
              <a:rPr lang="en-AU" smtClean="0"/>
              <a:t>17</a:t>
            </a:fld>
            <a:endParaRPr lang="en-AU" dirty="0"/>
          </a:p>
        </p:txBody>
      </p:sp>
    </p:spTree>
    <p:extLst>
      <p:ext uri="{BB962C8B-B14F-4D97-AF65-F5344CB8AC3E}">
        <p14:creationId xmlns:p14="http://schemas.microsoft.com/office/powerpoint/2010/main" val="3283267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sz="1200" dirty="0"/>
              <a:t>The aim is of this research project is to achieve emergent formations within heterogeneous swarms of RVR and BOLT robots</a:t>
            </a:r>
          </a:p>
          <a:p>
            <a:pPr algn="l">
              <a:buFont typeface="Arial" panose="020B0604020202020204" pitchFamily="34" charset="0"/>
              <a:buNone/>
            </a:pPr>
            <a:endParaRPr lang="en-US" b="0" i="0" dirty="0">
              <a:solidFill>
                <a:srgbClr val="0D0D0D"/>
              </a:solidFill>
              <a:effectLst/>
              <a:highlight>
                <a:srgbClr val="FFFFFF"/>
              </a:highlight>
              <a:latin typeface="ui-sans-serif"/>
            </a:endParaRPr>
          </a:p>
          <a:p>
            <a:pPr algn="l">
              <a:buFont typeface="Arial" panose="020B0604020202020204" pitchFamily="34" charset="0"/>
              <a:buNone/>
            </a:pPr>
            <a:r>
              <a:rPr lang="en-US" b="0" i="0" dirty="0">
                <a:solidFill>
                  <a:srgbClr val="0D0D0D"/>
                </a:solidFill>
                <a:effectLst/>
                <a:highlight>
                  <a:srgbClr val="FFFFFF"/>
                </a:highlight>
                <a:latin typeface="ui-sans-serif"/>
              </a:rPr>
              <a:t>Why is this significant?</a:t>
            </a:r>
          </a:p>
          <a:p>
            <a:pPr algn="l">
              <a:buFont typeface="Arial" panose="020B0604020202020204" pitchFamily="34" charset="0"/>
              <a:buNone/>
            </a:pPr>
            <a:endParaRPr lang="en-US" b="0" i="0" dirty="0">
              <a:solidFill>
                <a:srgbClr val="0D0D0D"/>
              </a:solidFill>
              <a:effectLst/>
              <a:highlight>
                <a:srgbClr val="FFFFFF"/>
              </a:highlight>
              <a:latin typeface="ui-sans-serif"/>
            </a:endParaRPr>
          </a:p>
          <a:p>
            <a:pPr algn="l">
              <a:buFont typeface="Arial" panose="020B0604020202020204" pitchFamily="34" charset="0"/>
              <a:buNone/>
            </a:pPr>
            <a:r>
              <a:rPr lang="en-US" b="0" i="0" dirty="0">
                <a:solidFill>
                  <a:srgbClr val="0D0D0D"/>
                </a:solidFill>
                <a:effectLst/>
                <a:highlight>
                  <a:srgbClr val="FFFFFF"/>
                </a:highlight>
                <a:latin typeface="ui-sans-serif"/>
              </a:rPr>
              <a:t>Heterogeneous robotics swarms present an opportunity for robotics swarms to utilise different types of robots to further extend the problem set that they can solve</a:t>
            </a:r>
          </a:p>
          <a:p>
            <a:pPr algn="l">
              <a:buFont typeface="Arial" panose="020B0604020202020204" pitchFamily="34" charset="0"/>
              <a:buNone/>
            </a:pPr>
            <a:endParaRPr lang="en-US" b="0" i="0" dirty="0">
              <a:solidFill>
                <a:srgbClr val="0D0D0D"/>
              </a:solidFill>
              <a:effectLst/>
              <a:highlight>
                <a:srgbClr val="FFFFFF"/>
              </a:highlight>
              <a:latin typeface="ui-sans-serif"/>
            </a:endParaRPr>
          </a:p>
          <a:p>
            <a:pPr algn="l">
              <a:buFont typeface="Arial" panose="020B0604020202020204" pitchFamily="34" charset="0"/>
              <a:buNone/>
            </a:pPr>
            <a:r>
              <a:rPr lang="en-US" b="0" i="0" dirty="0">
                <a:solidFill>
                  <a:srgbClr val="0D0D0D"/>
                </a:solidFill>
                <a:effectLst/>
                <a:highlight>
                  <a:srgbClr val="FFFFFF"/>
                </a:highlight>
                <a:latin typeface="ui-sans-serif"/>
              </a:rPr>
              <a:t>Emergent behaviour within robotics swarms is desired as it emulates the result of natural evolution in animal swarms and is more robust and flexible then controlled formations</a:t>
            </a:r>
          </a:p>
          <a:p>
            <a:pPr algn="l">
              <a:buFont typeface="Arial" panose="020B0604020202020204" pitchFamily="34" charset="0"/>
              <a:buNone/>
            </a:pPr>
            <a:endParaRPr lang="en-US" b="0" i="0" dirty="0">
              <a:solidFill>
                <a:srgbClr val="0D0D0D"/>
              </a:solidFill>
              <a:effectLst/>
              <a:highlight>
                <a:srgbClr val="FFFFFF"/>
              </a:highlight>
              <a:latin typeface="ui-sans-serif"/>
            </a:endParaRPr>
          </a:p>
          <a:p>
            <a:pPr algn="l">
              <a:buFont typeface="Arial" panose="020B0604020202020204" pitchFamily="34" charset="0"/>
              <a:buNone/>
            </a:pPr>
            <a:endParaRPr lang="en-US" b="0" i="0" dirty="0">
              <a:solidFill>
                <a:srgbClr val="0D0D0D"/>
              </a:solidFill>
              <a:effectLst/>
              <a:highlight>
                <a:srgbClr val="FFFFFF"/>
              </a:highlight>
              <a:latin typeface="ui-sans-serif"/>
            </a:endParaRPr>
          </a:p>
          <a:p>
            <a:endParaRPr lang="en-AU" dirty="0"/>
          </a:p>
        </p:txBody>
      </p:sp>
      <p:sp>
        <p:nvSpPr>
          <p:cNvPr id="4" name="Slide Number Placeholder 3"/>
          <p:cNvSpPr>
            <a:spLocks noGrp="1"/>
          </p:cNvSpPr>
          <p:nvPr>
            <p:ph type="sldNum" sz="quarter" idx="5"/>
          </p:nvPr>
        </p:nvSpPr>
        <p:spPr/>
        <p:txBody>
          <a:bodyPr/>
          <a:lstStyle/>
          <a:p>
            <a:fld id="{7A3A4CD7-DEA5-4496-918E-E3ECFD451652}" type="slidenum">
              <a:rPr lang="en-AU" smtClean="0"/>
              <a:t>2</a:t>
            </a:fld>
            <a:endParaRPr lang="en-AU" dirty="0"/>
          </a:p>
        </p:txBody>
      </p:sp>
    </p:spTree>
    <p:extLst>
      <p:ext uri="{BB962C8B-B14F-4D97-AF65-F5344CB8AC3E}">
        <p14:creationId xmlns:p14="http://schemas.microsoft.com/office/powerpoint/2010/main" val="4106574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Font typeface="Arial" panose="020B0604020202020204" pitchFamily="34" charset="0"/>
              <a:buNone/>
            </a:pPr>
            <a:r>
              <a:rPr lang="en-US" b="0" i="0" dirty="0">
                <a:solidFill>
                  <a:srgbClr val="0D0D0D"/>
                </a:solidFill>
                <a:effectLst/>
                <a:highlight>
                  <a:srgbClr val="FFFFFF"/>
                </a:highlight>
                <a:latin typeface="ui-sans-serif"/>
              </a:rPr>
              <a:t>The literature review focused on 3 different topics as shown here, within these the following critical information was found:</a:t>
            </a:r>
          </a:p>
          <a:p>
            <a:pPr marL="0" lvl="0" indent="0" algn="l">
              <a:buFont typeface="Arial" panose="020B0604020202020204" pitchFamily="34" charset="0"/>
              <a:buNone/>
            </a:pPr>
            <a:endParaRPr lang="en-US" b="0" i="0" dirty="0">
              <a:solidFill>
                <a:srgbClr val="0D0D0D"/>
              </a:solidFill>
              <a:effectLst/>
              <a:highlight>
                <a:srgbClr val="FFFFFF"/>
              </a:highlight>
              <a:latin typeface="ui-sans-serif"/>
            </a:endParaRPr>
          </a:p>
          <a:p>
            <a:pPr marL="457200" lvl="1" indent="0" algn="l">
              <a:buFont typeface="Arial" panose="020B0604020202020204" pitchFamily="34" charset="0"/>
              <a:buNone/>
            </a:pPr>
            <a:r>
              <a:rPr lang="en-US" b="0" i="0" dirty="0">
                <a:solidFill>
                  <a:srgbClr val="0D0D0D"/>
                </a:solidFill>
                <a:effectLst/>
                <a:highlight>
                  <a:srgbClr val="FFFFFF"/>
                </a:highlight>
                <a:latin typeface="ui-sans-serif"/>
              </a:rPr>
              <a:t>The Boid Model and Swarm Formations: Craig Reynolds' Boid model (1986) introduced the concept of simple agents (boids) following three rules: separation, alignment, and cohesion to simulate flocking behaviour for computer graphics. </a:t>
            </a:r>
          </a:p>
          <a:p>
            <a:pPr marL="457200" lvl="1" indent="0" algn="l">
              <a:buFont typeface="Arial" panose="020B0604020202020204" pitchFamily="34" charset="0"/>
              <a:buNone/>
            </a:pPr>
            <a:r>
              <a:rPr lang="en-US" b="0" i="0" dirty="0">
                <a:solidFill>
                  <a:srgbClr val="0D0D0D"/>
                </a:solidFill>
                <a:effectLst/>
                <a:highlight>
                  <a:srgbClr val="FFFFFF"/>
                </a:highlight>
                <a:latin typeface="ui-sans-serif"/>
              </a:rPr>
              <a:t>The model was then implemented in the field of swarm robotics.  There is significant research in the space of formation control but limited research into emergent formations within swarms, these differ to formation control,</a:t>
            </a:r>
          </a:p>
          <a:p>
            <a:pPr marL="457200" lvl="1" indent="0" algn="l">
              <a:buFont typeface="Arial" panose="020B0604020202020204" pitchFamily="34" charset="0"/>
              <a:buNone/>
            </a:pPr>
            <a:r>
              <a:rPr lang="en-US" b="0" i="0" dirty="0">
                <a:solidFill>
                  <a:srgbClr val="0D0D0D"/>
                </a:solidFill>
                <a:effectLst/>
                <a:highlight>
                  <a:srgbClr val="FFFFFF"/>
                </a:highlight>
                <a:latin typeface="ui-sans-serif"/>
              </a:rPr>
              <a:t>Formation control uses graphical/RL/rules based techniques to create strict formations, emergent formations are developed naturally through modification of Boid parameters.</a:t>
            </a:r>
          </a:p>
          <a:p>
            <a:pPr marL="457200" lvl="1" indent="0" algn="l">
              <a:buFont typeface="Arial" panose="020B0604020202020204" pitchFamily="34" charset="0"/>
              <a:buNone/>
            </a:pPr>
            <a:endParaRPr lang="en-US" b="0" i="0" dirty="0">
              <a:solidFill>
                <a:srgbClr val="0D0D0D"/>
              </a:solidFill>
              <a:effectLst/>
              <a:highlight>
                <a:srgbClr val="FFFFFF"/>
              </a:highlight>
              <a:latin typeface="ui-sans-serif"/>
            </a:endParaRPr>
          </a:p>
          <a:p>
            <a:pPr marL="457200" lvl="1" indent="0" algn="l">
              <a:buFont typeface="Arial" panose="020B0604020202020204" pitchFamily="34" charset="0"/>
              <a:buNone/>
            </a:pPr>
            <a:r>
              <a:rPr lang="en-US" b="0" i="0" dirty="0">
                <a:solidFill>
                  <a:srgbClr val="0D0D0D"/>
                </a:solidFill>
                <a:effectLst/>
                <a:highlight>
                  <a:srgbClr val="FFFFFF"/>
                </a:highlight>
                <a:latin typeface="ui-sans-serif"/>
              </a:rPr>
              <a:t>Key Applications: Heterogeneous swarms have been used in areas such as search and rescue operations, environmental monitoring, and autonomous exploration; essentially they are commonly seen implemented in communications and GPS denied environments.</a:t>
            </a:r>
          </a:p>
          <a:p>
            <a:pPr marL="457200" lvl="1" indent="0" algn="l">
              <a:buFont typeface="Arial" panose="020B0604020202020204" pitchFamily="34" charset="0"/>
              <a:buNone/>
            </a:pPr>
            <a:endParaRPr lang="en-US" b="0" i="0" dirty="0">
              <a:solidFill>
                <a:srgbClr val="0D0D0D"/>
              </a:solidFill>
              <a:effectLst/>
              <a:highlight>
                <a:srgbClr val="FFFFFF"/>
              </a:highlight>
              <a:latin typeface="ui-sans-serif"/>
            </a:endParaRPr>
          </a:p>
          <a:p>
            <a:pPr marL="457200" lvl="1" indent="0" algn="l">
              <a:buFont typeface="Arial" panose="020B0604020202020204" pitchFamily="34" charset="0"/>
              <a:buNone/>
            </a:pPr>
            <a:r>
              <a:rPr lang="en-US" b="0" i="0" dirty="0">
                <a:solidFill>
                  <a:srgbClr val="0D0D0D"/>
                </a:solidFill>
                <a:effectLst/>
                <a:highlight>
                  <a:srgbClr val="FFFFFF"/>
                </a:highlight>
                <a:latin typeface="ui-sans-serif"/>
              </a:rPr>
              <a:t>Benefits of Heterogeneous Swarms: These swarms can perform complex tasks more efficiently by leveraging the unique strengths of different robots, this means that not only do they exhibit the three key features of robotics swarms in that they are, scalable, robust and flexible.</a:t>
            </a:r>
          </a:p>
          <a:p>
            <a:pPr marL="457200" lvl="1" indent="0" algn="l">
              <a:buFont typeface="Arial" panose="020B0604020202020204" pitchFamily="34" charset="0"/>
              <a:buNone/>
            </a:pPr>
            <a:r>
              <a:rPr lang="en-US" b="0" i="0" dirty="0">
                <a:solidFill>
                  <a:srgbClr val="0D0D0D"/>
                </a:solidFill>
                <a:effectLst/>
                <a:highlight>
                  <a:srgbClr val="FFFFFF"/>
                </a:highlight>
                <a:latin typeface="ui-sans-serif"/>
              </a:rPr>
              <a:t>Heterogeneous swarms are also capable, as they can mix and match different capabilities within the swarm.</a:t>
            </a:r>
          </a:p>
          <a:p>
            <a:pPr marL="457200" lvl="1" indent="0" algn="l">
              <a:buFont typeface="Arial" panose="020B0604020202020204" pitchFamily="34" charset="0"/>
              <a:buNone/>
            </a:pPr>
            <a:endParaRPr lang="en-US" b="0" i="0" dirty="0">
              <a:solidFill>
                <a:srgbClr val="0D0D0D"/>
              </a:solidFill>
              <a:effectLst/>
              <a:highlight>
                <a:srgbClr val="FFFFFF"/>
              </a:highlight>
              <a:latin typeface="ui-sans-serif"/>
            </a:endParaRPr>
          </a:p>
          <a:p>
            <a:endParaRPr lang="en-AU" dirty="0"/>
          </a:p>
        </p:txBody>
      </p:sp>
      <p:sp>
        <p:nvSpPr>
          <p:cNvPr id="4" name="Slide Number Placeholder 3"/>
          <p:cNvSpPr>
            <a:spLocks noGrp="1"/>
          </p:cNvSpPr>
          <p:nvPr>
            <p:ph type="sldNum" sz="quarter" idx="5"/>
          </p:nvPr>
        </p:nvSpPr>
        <p:spPr/>
        <p:txBody>
          <a:bodyPr/>
          <a:lstStyle/>
          <a:p>
            <a:fld id="{7A3A4CD7-DEA5-4496-918E-E3ECFD451652}" type="slidenum">
              <a:rPr lang="en-AU" smtClean="0"/>
              <a:t>3</a:t>
            </a:fld>
            <a:endParaRPr lang="en-AU" dirty="0"/>
          </a:p>
        </p:txBody>
      </p:sp>
    </p:spTree>
    <p:extLst>
      <p:ext uri="{BB962C8B-B14F-4D97-AF65-F5344CB8AC3E}">
        <p14:creationId xmlns:p14="http://schemas.microsoft.com/office/powerpoint/2010/main" val="2939588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Limited implementation of heterogeneous swarms using commercially available robots</a:t>
            </a:r>
          </a:p>
          <a:p>
            <a:pPr marL="171450" indent="-171450">
              <a:buFontTx/>
              <a:buChar char="-"/>
            </a:pPr>
            <a:r>
              <a:rPr lang="en-AU" dirty="0"/>
              <a:t>Most research papers utilise eye, hand and foot robots that were first designed in “Swarmanoid”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Formations in heterogeneous swarms are created using a top – down ‘control’ strategy vs. emergent collective behaviour</a:t>
            </a:r>
            <a:r>
              <a:rPr lang="en-AU" dirty="0"/>
              <a:t> (ref Abpeikar et al., Khan et al.)</a:t>
            </a:r>
          </a:p>
          <a:p>
            <a:pPr marL="457200" lvl="1" indent="0" algn="l">
              <a:buFont typeface="Arial" panose="020B0604020202020204" pitchFamily="34" charset="0"/>
              <a:buNone/>
            </a:pPr>
            <a:endParaRPr lang="en-AU" b="0" i="0" dirty="0">
              <a:solidFill>
                <a:schemeClr val="tx1"/>
              </a:solidFill>
              <a:effectLst/>
              <a:highlight>
                <a:srgbClr val="FFFFFF"/>
              </a:highlight>
              <a:latin typeface="+mn-lt"/>
            </a:endParaRPr>
          </a:p>
          <a:p>
            <a:pPr marL="0" lvl="0" indent="0" algn="l">
              <a:buFont typeface="Arial" panose="020B0604020202020204" pitchFamily="34" charset="0"/>
              <a:buNone/>
            </a:pPr>
            <a:r>
              <a:rPr lang="en-US" b="0" i="0" dirty="0">
                <a:solidFill>
                  <a:srgbClr val="0D0D0D"/>
                </a:solidFill>
                <a:effectLst/>
                <a:highlight>
                  <a:srgbClr val="FFFFFF"/>
                </a:highlight>
                <a:latin typeface="ui-sans-serif"/>
              </a:rPr>
              <a:t>By implementing heterogeneous swarming in BOLT and RVR robots this paves the way for further research and implementation of simulated data sets, with formations providing an examples of this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7A3A4CD7-DEA5-4496-918E-E3ECFD451652}" type="slidenum">
              <a:rPr lang="en-AU" smtClean="0"/>
              <a:t>4</a:t>
            </a:fld>
            <a:endParaRPr lang="en-AU" dirty="0"/>
          </a:p>
        </p:txBody>
      </p:sp>
    </p:spTree>
    <p:extLst>
      <p:ext uri="{BB962C8B-B14F-4D97-AF65-F5344CB8AC3E}">
        <p14:creationId xmlns:p14="http://schemas.microsoft.com/office/powerpoint/2010/main" val="4277540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Boid swarming is defined by its nature:</a:t>
            </a:r>
          </a:p>
          <a:p>
            <a:endParaRPr lang="en-AU" dirty="0"/>
          </a:p>
          <a:p>
            <a:r>
              <a:rPr lang="en-AU" dirty="0"/>
              <a:t>Agents move based on the positioning and velocity of their neighbours, this can be described in three rules</a:t>
            </a:r>
          </a:p>
          <a:p>
            <a:endParaRPr lang="en-AU" dirty="0"/>
          </a:p>
          <a:p>
            <a:r>
              <a:rPr lang="en-AU" b="1" dirty="0"/>
              <a:t>Click</a:t>
            </a:r>
          </a:p>
          <a:p>
            <a:endParaRPr lang="en-AU" b="1" dirty="0"/>
          </a:p>
          <a:p>
            <a:r>
              <a:rPr lang="en-AU" dirty="0"/>
              <a:t>Separation</a:t>
            </a:r>
          </a:p>
          <a:p>
            <a:endParaRPr lang="en-AU" dirty="0"/>
          </a:p>
          <a:p>
            <a:r>
              <a:rPr lang="en-AU" b="1" dirty="0"/>
              <a:t>Click </a:t>
            </a:r>
          </a:p>
          <a:p>
            <a:endParaRPr lang="en-AU" dirty="0"/>
          </a:p>
          <a:p>
            <a:r>
              <a:rPr lang="en-AU" dirty="0"/>
              <a:t>Cohesion</a:t>
            </a:r>
          </a:p>
          <a:p>
            <a:endParaRPr lang="en-AU" dirty="0"/>
          </a:p>
          <a:p>
            <a:r>
              <a:rPr lang="en-AU" b="1" dirty="0"/>
              <a:t>Click</a:t>
            </a:r>
          </a:p>
          <a:p>
            <a:endParaRPr lang="en-AU" dirty="0"/>
          </a:p>
          <a:p>
            <a:r>
              <a:rPr lang="en-AU" dirty="0"/>
              <a:t>Alignment</a:t>
            </a:r>
          </a:p>
          <a:p>
            <a:endParaRPr lang="en-AU" dirty="0"/>
          </a:p>
          <a:p>
            <a:r>
              <a:rPr lang="en-AU" dirty="0"/>
              <a:t>Each rule has its own parameters with a weight to determine how strong that particular rule force is and radius to determine the distance at which a neighbour will be included for the calculation of force</a:t>
            </a:r>
          </a:p>
        </p:txBody>
      </p:sp>
      <p:sp>
        <p:nvSpPr>
          <p:cNvPr id="4" name="Slide Number Placeholder 3"/>
          <p:cNvSpPr>
            <a:spLocks noGrp="1"/>
          </p:cNvSpPr>
          <p:nvPr>
            <p:ph type="sldNum" sz="quarter" idx="5"/>
          </p:nvPr>
        </p:nvSpPr>
        <p:spPr/>
        <p:txBody>
          <a:bodyPr/>
          <a:lstStyle/>
          <a:p>
            <a:fld id="{7A3A4CD7-DEA5-4496-918E-E3ECFD451652}" type="slidenum">
              <a:rPr lang="en-AU" smtClean="0"/>
              <a:t>5</a:t>
            </a:fld>
            <a:endParaRPr lang="en-AU" dirty="0"/>
          </a:p>
        </p:txBody>
      </p:sp>
    </p:spTree>
    <p:extLst>
      <p:ext uri="{BB962C8B-B14F-4D97-AF65-F5344CB8AC3E}">
        <p14:creationId xmlns:p14="http://schemas.microsoft.com/office/powerpoint/2010/main" val="3427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Emergent collective motion and emergent formations have been shown in existing research (Khan et al. and Abpeikar et al.) through modification to the Boid parameters</a:t>
            </a:r>
          </a:p>
          <a:p>
            <a:endParaRPr lang="en-US" dirty="0"/>
          </a:p>
          <a:p>
            <a:r>
              <a:rPr lang="en-US" dirty="0"/>
              <a:t>This can be seen within the slide, as the parameters match up to the different simulated emergent behaviour</a:t>
            </a:r>
          </a:p>
          <a:p>
            <a:endParaRPr lang="en-US" dirty="0"/>
          </a:p>
          <a:p>
            <a:r>
              <a:rPr lang="en-US" dirty="0"/>
              <a:t>The goal of this research project is to utilise this work and to modify and implement this within the heterogeneous swarm</a:t>
            </a:r>
          </a:p>
          <a:p>
            <a:endParaRPr lang="en-US" dirty="0"/>
          </a:p>
          <a:p>
            <a:r>
              <a:rPr lang="en-US" dirty="0"/>
              <a:t>This is made possible by provision of swarming code for both BOLT and RVR</a:t>
            </a:r>
            <a:endParaRPr lang="en-AU" dirty="0"/>
          </a:p>
        </p:txBody>
      </p:sp>
      <p:sp>
        <p:nvSpPr>
          <p:cNvPr id="4" name="Slide Number Placeholder 3"/>
          <p:cNvSpPr>
            <a:spLocks noGrp="1"/>
          </p:cNvSpPr>
          <p:nvPr>
            <p:ph type="sldNum" sz="quarter" idx="5"/>
          </p:nvPr>
        </p:nvSpPr>
        <p:spPr/>
        <p:txBody>
          <a:bodyPr/>
          <a:lstStyle/>
          <a:p>
            <a:fld id="{7A3A4CD7-DEA5-4496-918E-E3ECFD451652}" type="slidenum">
              <a:rPr lang="en-AU" smtClean="0"/>
              <a:t>6</a:t>
            </a:fld>
            <a:endParaRPr lang="en-AU" dirty="0"/>
          </a:p>
        </p:txBody>
      </p:sp>
    </p:spTree>
    <p:extLst>
      <p:ext uri="{BB962C8B-B14F-4D97-AF65-F5344CB8AC3E}">
        <p14:creationId xmlns:p14="http://schemas.microsoft.com/office/powerpoint/2010/main" val="244818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progress revolves around the main plan:</a:t>
            </a:r>
          </a:p>
          <a:p>
            <a:endParaRPr lang="en-US" dirty="0"/>
          </a:p>
          <a:p>
            <a:r>
              <a:rPr lang="en-AU" dirty="0"/>
              <a:t>There are two key parts of this research project:</a:t>
            </a:r>
          </a:p>
          <a:p>
            <a:endParaRPr lang="en-AU" dirty="0"/>
          </a:p>
          <a:p>
            <a:r>
              <a:rPr lang="en-AU" dirty="0"/>
              <a:t>The swarming code and the emergent formations</a:t>
            </a:r>
          </a:p>
          <a:p>
            <a:endParaRPr lang="en-AU" dirty="0"/>
          </a:p>
          <a:p>
            <a:r>
              <a:rPr lang="en-AU" dirty="0"/>
              <a:t>For the emergent formations Boid swarming code must exist, for the swarming code, communication between RVR and BOLT must work</a:t>
            </a:r>
          </a:p>
          <a:p>
            <a:endParaRPr lang="en-AU" dirty="0"/>
          </a:p>
          <a:p>
            <a:r>
              <a:rPr lang="en-AU" dirty="0"/>
              <a:t>Simulations provide additional support to the development of emergent formations</a:t>
            </a:r>
          </a:p>
          <a:p>
            <a:endParaRPr lang="en-AU" dirty="0"/>
          </a:p>
          <a:p>
            <a:r>
              <a:rPr lang="en-AU" dirty="0"/>
              <a:t>Hence this is why current progress has been dedicated to these 3 areas</a:t>
            </a:r>
          </a:p>
        </p:txBody>
      </p:sp>
      <p:sp>
        <p:nvSpPr>
          <p:cNvPr id="4" name="Slide Number Placeholder 3"/>
          <p:cNvSpPr>
            <a:spLocks noGrp="1"/>
          </p:cNvSpPr>
          <p:nvPr>
            <p:ph type="sldNum" sz="quarter" idx="5"/>
          </p:nvPr>
        </p:nvSpPr>
        <p:spPr/>
        <p:txBody>
          <a:bodyPr/>
          <a:lstStyle/>
          <a:p>
            <a:fld id="{7A3A4CD7-DEA5-4496-918E-E3ECFD451652}" type="slidenum">
              <a:rPr lang="en-AU" smtClean="0"/>
              <a:t>7</a:t>
            </a:fld>
            <a:endParaRPr lang="en-AU" dirty="0"/>
          </a:p>
        </p:txBody>
      </p:sp>
    </p:spTree>
    <p:extLst>
      <p:ext uri="{BB962C8B-B14F-4D97-AF65-F5344CB8AC3E}">
        <p14:creationId xmlns:p14="http://schemas.microsoft.com/office/powerpoint/2010/main" val="3081176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sphero</a:t>
            </a:r>
            <a:r>
              <a:rPr lang="en-US" dirty="0"/>
              <a:t> RVR and BOLT robots are very similar, being made by the same company, functionally they share almost identical sensors and motor controllers, however there are some key differences</a:t>
            </a:r>
            <a:endParaRPr lang="en-AU" dirty="0"/>
          </a:p>
        </p:txBody>
      </p:sp>
      <p:sp>
        <p:nvSpPr>
          <p:cNvPr id="4" name="Slide Number Placeholder 3"/>
          <p:cNvSpPr>
            <a:spLocks noGrp="1"/>
          </p:cNvSpPr>
          <p:nvPr>
            <p:ph type="sldNum" sz="quarter" idx="5"/>
          </p:nvPr>
        </p:nvSpPr>
        <p:spPr/>
        <p:txBody>
          <a:bodyPr/>
          <a:lstStyle/>
          <a:p>
            <a:fld id="{7A3A4CD7-DEA5-4496-918E-E3ECFD451652}" type="slidenum">
              <a:rPr lang="en-AU" smtClean="0"/>
              <a:t>8</a:t>
            </a:fld>
            <a:endParaRPr lang="en-AU" dirty="0"/>
          </a:p>
        </p:txBody>
      </p:sp>
    </p:spTree>
    <p:extLst>
      <p:ext uri="{BB962C8B-B14F-4D97-AF65-F5344CB8AC3E}">
        <p14:creationId xmlns:p14="http://schemas.microsoft.com/office/powerpoint/2010/main" val="2765031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differences aside from side, reside in their communications and software abilities, the BOLT is mostly designed to be a product that comes “as – is”, while the RVR is designed to be expandable</a:t>
            </a:r>
            <a:endParaRPr lang="en-AU" dirty="0"/>
          </a:p>
        </p:txBody>
      </p:sp>
      <p:sp>
        <p:nvSpPr>
          <p:cNvPr id="4" name="Slide Number Placeholder 3"/>
          <p:cNvSpPr>
            <a:spLocks noGrp="1"/>
          </p:cNvSpPr>
          <p:nvPr>
            <p:ph type="sldNum" sz="quarter" idx="5"/>
          </p:nvPr>
        </p:nvSpPr>
        <p:spPr/>
        <p:txBody>
          <a:bodyPr/>
          <a:lstStyle/>
          <a:p>
            <a:fld id="{7A3A4CD7-DEA5-4496-918E-E3ECFD451652}" type="slidenum">
              <a:rPr lang="en-AU" smtClean="0"/>
              <a:t>9</a:t>
            </a:fld>
            <a:endParaRPr lang="en-AU" dirty="0"/>
          </a:p>
        </p:txBody>
      </p:sp>
    </p:spTree>
    <p:extLst>
      <p:ext uri="{BB962C8B-B14F-4D97-AF65-F5344CB8AC3E}">
        <p14:creationId xmlns:p14="http://schemas.microsoft.com/office/powerpoint/2010/main" val="431946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557E-BC15-10F5-ED32-0BFB81B3432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221625B4-A30E-22E3-2C06-D63EFF9A39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B86FE6B-C935-B5DA-DBBA-8CA55664F4F0}"/>
              </a:ext>
            </a:extLst>
          </p:cNvPr>
          <p:cNvSpPr>
            <a:spLocks noGrp="1"/>
          </p:cNvSpPr>
          <p:nvPr>
            <p:ph type="dt" sz="half" idx="10"/>
          </p:nvPr>
        </p:nvSpPr>
        <p:spPr/>
        <p:txBody>
          <a:bodyPr/>
          <a:lstStyle/>
          <a:p>
            <a:fld id="{0CBFFF93-2D01-4137-B945-BE4FB47124C0}" type="datetimeFigureOut">
              <a:rPr lang="en-AU" smtClean="0"/>
              <a:t>27/05/2024</a:t>
            </a:fld>
            <a:endParaRPr lang="en-AU" dirty="0"/>
          </a:p>
        </p:txBody>
      </p:sp>
      <p:sp>
        <p:nvSpPr>
          <p:cNvPr id="5" name="Footer Placeholder 4">
            <a:extLst>
              <a:ext uri="{FF2B5EF4-FFF2-40B4-BE49-F238E27FC236}">
                <a16:creationId xmlns:a16="http://schemas.microsoft.com/office/drawing/2014/main" id="{819F0984-804C-E4C6-340E-135BFCEAC620}"/>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DBBBD03B-F983-798E-D429-3342E6D7C6A1}"/>
              </a:ext>
            </a:extLst>
          </p:cNvPr>
          <p:cNvSpPr>
            <a:spLocks noGrp="1"/>
          </p:cNvSpPr>
          <p:nvPr>
            <p:ph type="sldNum" sz="quarter" idx="12"/>
          </p:nvPr>
        </p:nvSpPr>
        <p:spPr/>
        <p:txBody>
          <a:bodyPr/>
          <a:lstStyle/>
          <a:p>
            <a:fld id="{6D4D031D-ADE8-401A-978B-55704A0E049B}" type="slidenum">
              <a:rPr lang="en-AU" smtClean="0"/>
              <a:t>‹#›</a:t>
            </a:fld>
            <a:endParaRPr lang="en-AU" dirty="0"/>
          </a:p>
        </p:txBody>
      </p:sp>
    </p:spTree>
    <p:extLst>
      <p:ext uri="{BB962C8B-B14F-4D97-AF65-F5344CB8AC3E}">
        <p14:creationId xmlns:p14="http://schemas.microsoft.com/office/powerpoint/2010/main" val="2698784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853FF-0345-7053-FD7C-3A6A38422F5D}"/>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F4D41A28-4D15-D5F1-44E0-E75BFEFD10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754E784-823B-2FD9-7459-E3C5074247DD}"/>
              </a:ext>
            </a:extLst>
          </p:cNvPr>
          <p:cNvSpPr>
            <a:spLocks noGrp="1"/>
          </p:cNvSpPr>
          <p:nvPr>
            <p:ph type="dt" sz="half" idx="10"/>
          </p:nvPr>
        </p:nvSpPr>
        <p:spPr/>
        <p:txBody>
          <a:bodyPr/>
          <a:lstStyle/>
          <a:p>
            <a:fld id="{0CBFFF93-2D01-4137-B945-BE4FB47124C0}" type="datetimeFigureOut">
              <a:rPr lang="en-AU" smtClean="0"/>
              <a:t>27/05/2024</a:t>
            </a:fld>
            <a:endParaRPr lang="en-AU" dirty="0"/>
          </a:p>
        </p:txBody>
      </p:sp>
      <p:sp>
        <p:nvSpPr>
          <p:cNvPr id="5" name="Footer Placeholder 4">
            <a:extLst>
              <a:ext uri="{FF2B5EF4-FFF2-40B4-BE49-F238E27FC236}">
                <a16:creationId xmlns:a16="http://schemas.microsoft.com/office/drawing/2014/main" id="{94BF20FA-85AA-D848-5C30-3AAE595593B5}"/>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CCD40BBD-F7D9-C388-0AF3-CE4253BBE7E3}"/>
              </a:ext>
            </a:extLst>
          </p:cNvPr>
          <p:cNvSpPr>
            <a:spLocks noGrp="1"/>
          </p:cNvSpPr>
          <p:nvPr>
            <p:ph type="sldNum" sz="quarter" idx="12"/>
          </p:nvPr>
        </p:nvSpPr>
        <p:spPr/>
        <p:txBody>
          <a:bodyPr/>
          <a:lstStyle/>
          <a:p>
            <a:fld id="{6D4D031D-ADE8-401A-978B-55704A0E049B}" type="slidenum">
              <a:rPr lang="en-AU" smtClean="0"/>
              <a:t>‹#›</a:t>
            </a:fld>
            <a:endParaRPr lang="en-AU" dirty="0"/>
          </a:p>
        </p:txBody>
      </p:sp>
    </p:spTree>
    <p:extLst>
      <p:ext uri="{BB962C8B-B14F-4D97-AF65-F5344CB8AC3E}">
        <p14:creationId xmlns:p14="http://schemas.microsoft.com/office/powerpoint/2010/main" val="3798004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49BAC6-C15A-13D6-B569-7889C46772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58609BA-0D3C-CC29-D7AB-C0B437251E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10E2AB5-46A4-D668-55A1-B37A6A7C693E}"/>
              </a:ext>
            </a:extLst>
          </p:cNvPr>
          <p:cNvSpPr>
            <a:spLocks noGrp="1"/>
          </p:cNvSpPr>
          <p:nvPr>
            <p:ph type="dt" sz="half" idx="10"/>
          </p:nvPr>
        </p:nvSpPr>
        <p:spPr/>
        <p:txBody>
          <a:bodyPr/>
          <a:lstStyle/>
          <a:p>
            <a:fld id="{0CBFFF93-2D01-4137-B945-BE4FB47124C0}" type="datetimeFigureOut">
              <a:rPr lang="en-AU" smtClean="0"/>
              <a:t>27/05/2024</a:t>
            </a:fld>
            <a:endParaRPr lang="en-AU" dirty="0"/>
          </a:p>
        </p:txBody>
      </p:sp>
      <p:sp>
        <p:nvSpPr>
          <p:cNvPr id="5" name="Footer Placeholder 4">
            <a:extLst>
              <a:ext uri="{FF2B5EF4-FFF2-40B4-BE49-F238E27FC236}">
                <a16:creationId xmlns:a16="http://schemas.microsoft.com/office/drawing/2014/main" id="{544C1013-3259-95C7-129D-40B69589B293}"/>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E1F4B236-8084-3F15-4B03-61BDA70E4EE3}"/>
              </a:ext>
            </a:extLst>
          </p:cNvPr>
          <p:cNvSpPr>
            <a:spLocks noGrp="1"/>
          </p:cNvSpPr>
          <p:nvPr>
            <p:ph type="sldNum" sz="quarter" idx="12"/>
          </p:nvPr>
        </p:nvSpPr>
        <p:spPr/>
        <p:txBody>
          <a:bodyPr/>
          <a:lstStyle/>
          <a:p>
            <a:fld id="{6D4D031D-ADE8-401A-978B-55704A0E049B}" type="slidenum">
              <a:rPr lang="en-AU" smtClean="0"/>
              <a:t>‹#›</a:t>
            </a:fld>
            <a:endParaRPr lang="en-AU" dirty="0"/>
          </a:p>
        </p:txBody>
      </p:sp>
    </p:spTree>
    <p:extLst>
      <p:ext uri="{BB962C8B-B14F-4D97-AF65-F5344CB8AC3E}">
        <p14:creationId xmlns:p14="http://schemas.microsoft.com/office/powerpoint/2010/main" val="2189880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EE9B-9D06-EEAE-3B65-EF7F93957E2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66E1996-CAD0-8A3B-068F-F6721CB7F1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F2070DD-0E5C-425A-50AD-7BDAB4CE07F8}"/>
              </a:ext>
            </a:extLst>
          </p:cNvPr>
          <p:cNvSpPr>
            <a:spLocks noGrp="1"/>
          </p:cNvSpPr>
          <p:nvPr>
            <p:ph type="dt" sz="half" idx="10"/>
          </p:nvPr>
        </p:nvSpPr>
        <p:spPr/>
        <p:txBody>
          <a:bodyPr/>
          <a:lstStyle/>
          <a:p>
            <a:fld id="{0CBFFF93-2D01-4137-B945-BE4FB47124C0}" type="datetimeFigureOut">
              <a:rPr lang="en-AU" smtClean="0"/>
              <a:t>27/05/2024</a:t>
            </a:fld>
            <a:endParaRPr lang="en-AU" dirty="0"/>
          </a:p>
        </p:txBody>
      </p:sp>
      <p:sp>
        <p:nvSpPr>
          <p:cNvPr id="5" name="Footer Placeholder 4">
            <a:extLst>
              <a:ext uri="{FF2B5EF4-FFF2-40B4-BE49-F238E27FC236}">
                <a16:creationId xmlns:a16="http://schemas.microsoft.com/office/drawing/2014/main" id="{E16BC332-7110-9DEF-E6F7-A20094142390}"/>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EF24BE9B-7ED2-BB1C-D8A3-1F54B232F92D}"/>
              </a:ext>
            </a:extLst>
          </p:cNvPr>
          <p:cNvSpPr>
            <a:spLocks noGrp="1"/>
          </p:cNvSpPr>
          <p:nvPr>
            <p:ph type="sldNum" sz="quarter" idx="12"/>
          </p:nvPr>
        </p:nvSpPr>
        <p:spPr/>
        <p:txBody>
          <a:bodyPr/>
          <a:lstStyle/>
          <a:p>
            <a:fld id="{6D4D031D-ADE8-401A-978B-55704A0E049B}" type="slidenum">
              <a:rPr lang="en-AU" smtClean="0"/>
              <a:t>‹#›</a:t>
            </a:fld>
            <a:endParaRPr lang="en-AU" dirty="0"/>
          </a:p>
        </p:txBody>
      </p:sp>
    </p:spTree>
    <p:extLst>
      <p:ext uri="{BB962C8B-B14F-4D97-AF65-F5344CB8AC3E}">
        <p14:creationId xmlns:p14="http://schemas.microsoft.com/office/powerpoint/2010/main" val="1236351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D87BD-B972-84A3-90F5-36BD10ED91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784696F-906A-F3C9-F0CC-F45F2914BDC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ADCC07-09C7-2527-A365-AA691684651A}"/>
              </a:ext>
            </a:extLst>
          </p:cNvPr>
          <p:cNvSpPr>
            <a:spLocks noGrp="1"/>
          </p:cNvSpPr>
          <p:nvPr>
            <p:ph type="dt" sz="half" idx="10"/>
          </p:nvPr>
        </p:nvSpPr>
        <p:spPr/>
        <p:txBody>
          <a:bodyPr/>
          <a:lstStyle/>
          <a:p>
            <a:fld id="{0CBFFF93-2D01-4137-B945-BE4FB47124C0}" type="datetimeFigureOut">
              <a:rPr lang="en-AU" smtClean="0"/>
              <a:t>27/05/2024</a:t>
            </a:fld>
            <a:endParaRPr lang="en-AU" dirty="0"/>
          </a:p>
        </p:txBody>
      </p:sp>
      <p:sp>
        <p:nvSpPr>
          <p:cNvPr id="5" name="Footer Placeholder 4">
            <a:extLst>
              <a:ext uri="{FF2B5EF4-FFF2-40B4-BE49-F238E27FC236}">
                <a16:creationId xmlns:a16="http://schemas.microsoft.com/office/drawing/2014/main" id="{3859AFAE-6EFD-FDA4-CE32-BCF03254A0F4}"/>
              </a:ext>
            </a:extLst>
          </p:cNvPr>
          <p:cNvSpPr>
            <a:spLocks noGrp="1"/>
          </p:cNvSpPr>
          <p:nvPr>
            <p:ph type="ftr" sz="quarter" idx="11"/>
          </p:nvPr>
        </p:nvSpPr>
        <p:spPr/>
        <p:txBody>
          <a:bodyPr/>
          <a:lstStyle/>
          <a:p>
            <a:endParaRPr lang="en-AU" dirty="0"/>
          </a:p>
        </p:txBody>
      </p:sp>
      <p:sp>
        <p:nvSpPr>
          <p:cNvPr id="6" name="Slide Number Placeholder 5">
            <a:extLst>
              <a:ext uri="{FF2B5EF4-FFF2-40B4-BE49-F238E27FC236}">
                <a16:creationId xmlns:a16="http://schemas.microsoft.com/office/drawing/2014/main" id="{4159E664-CCB7-E902-E7B0-F0CDDC5CC264}"/>
              </a:ext>
            </a:extLst>
          </p:cNvPr>
          <p:cNvSpPr>
            <a:spLocks noGrp="1"/>
          </p:cNvSpPr>
          <p:nvPr>
            <p:ph type="sldNum" sz="quarter" idx="12"/>
          </p:nvPr>
        </p:nvSpPr>
        <p:spPr/>
        <p:txBody>
          <a:bodyPr/>
          <a:lstStyle/>
          <a:p>
            <a:fld id="{6D4D031D-ADE8-401A-978B-55704A0E049B}" type="slidenum">
              <a:rPr lang="en-AU" smtClean="0"/>
              <a:t>‹#›</a:t>
            </a:fld>
            <a:endParaRPr lang="en-AU" dirty="0"/>
          </a:p>
        </p:txBody>
      </p:sp>
    </p:spTree>
    <p:extLst>
      <p:ext uri="{BB962C8B-B14F-4D97-AF65-F5344CB8AC3E}">
        <p14:creationId xmlns:p14="http://schemas.microsoft.com/office/powerpoint/2010/main" val="4258143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75A0D-C1B7-466E-EAA9-6ADD1E7799B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CA315B6-6872-168B-AD63-C4C8578AAD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F27CFAE9-1A26-FA49-CC3F-010F438561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B1726914-0D9D-AF3C-72BC-05E27207FB80}"/>
              </a:ext>
            </a:extLst>
          </p:cNvPr>
          <p:cNvSpPr>
            <a:spLocks noGrp="1"/>
          </p:cNvSpPr>
          <p:nvPr>
            <p:ph type="dt" sz="half" idx="10"/>
          </p:nvPr>
        </p:nvSpPr>
        <p:spPr/>
        <p:txBody>
          <a:bodyPr/>
          <a:lstStyle/>
          <a:p>
            <a:fld id="{0CBFFF93-2D01-4137-B945-BE4FB47124C0}" type="datetimeFigureOut">
              <a:rPr lang="en-AU" smtClean="0"/>
              <a:t>27/05/2024</a:t>
            </a:fld>
            <a:endParaRPr lang="en-AU" dirty="0"/>
          </a:p>
        </p:txBody>
      </p:sp>
      <p:sp>
        <p:nvSpPr>
          <p:cNvPr id="6" name="Footer Placeholder 5">
            <a:extLst>
              <a:ext uri="{FF2B5EF4-FFF2-40B4-BE49-F238E27FC236}">
                <a16:creationId xmlns:a16="http://schemas.microsoft.com/office/drawing/2014/main" id="{10CC0D66-B86E-5175-FFE8-2C592DC5A6C4}"/>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8EAB741B-FACF-5A29-581A-ECFF39C9CF2B}"/>
              </a:ext>
            </a:extLst>
          </p:cNvPr>
          <p:cNvSpPr>
            <a:spLocks noGrp="1"/>
          </p:cNvSpPr>
          <p:nvPr>
            <p:ph type="sldNum" sz="quarter" idx="12"/>
          </p:nvPr>
        </p:nvSpPr>
        <p:spPr/>
        <p:txBody>
          <a:bodyPr/>
          <a:lstStyle/>
          <a:p>
            <a:fld id="{6D4D031D-ADE8-401A-978B-55704A0E049B}" type="slidenum">
              <a:rPr lang="en-AU" smtClean="0"/>
              <a:t>‹#›</a:t>
            </a:fld>
            <a:endParaRPr lang="en-AU" dirty="0"/>
          </a:p>
        </p:txBody>
      </p:sp>
    </p:spTree>
    <p:extLst>
      <p:ext uri="{BB962C8B-B14F-4D97-AF65-F5344CB8AC3E}">
        <p14:creationId xmlns:p14="http://schemas.microsoft.com/office/powerpoint/2010/main" val="3137317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70E86-074A-69FC-7CA9-7FC19AAF28C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9EDF14C-0AE0-7AFD-2758-F483E5514C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900E7E-9DE7-AA4D-9422-812977E995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B813322-018F-3050-BC0D-E48B95BC0C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99DF16-3E93-D314-BEDA-5EB449FEE1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5707576-EE2F-0404-5580-CAB844A99585}"/>
              </a:ext>
            </a:extLst>
          </p:cNvPr>
          <p:cNvSpPr>
            <a:spLocks noGrp="1"/>
          </p:cNvSpPr>
          <p:nvPr>
            <p:ph type="dt" sz="half" idx="10"/>
          </p:nvPr>
        </p:nvSpPr>
        <p:spPr/>
        <p:txBody>
          <a:bodyPr/>
          <a:lstStyle/>
          <a:p>
            <a:fld id="{0CBFFF93-2D01-4137-B945-BE4FB47124C0}" type="datetimeFigureOut">
              <a:rPr lang="en-AU" smtClean="0"/>
              <a:t>27/05/2024</a:t>
            </a:fld>
            <a:endParaRPr lang="en-AU" dirty="0"/>
          </a:p>
        </p:txBody>
      </p:sp>
      <p:sp>
        <p:nvSpPr>
          <p:cNvPr id="8" name="Footer Placeholder 7">
            <a:extLst>
              <a:ext uri="{FF2B5EF4-FFF2-40B4-BE49-F238E27FC236}">
                <a16:creationId xmlns:a16="http://schemas.microsoft.com/office/drawing/2014/main" id="{F805598C-0ACD-1D30-759C-BB1980188ABA}"/>
              </a:ext>
            </a:extLst>
          </p:cNvPr>
          <p:cNvSpPr>
            <a:spLocks noGrp="1"/>
          </p:cNvSpPr>
          <p:nvPr>
            <p:ph type="ftr" sz="quarter" idx="11"/>
          </p:nvPr>
        </p:nvSpPr>
        <p:spPr/>
        <p:txBody>
          <a:bodyPr/>
          <a:lstStyle/>
          <a:p>
            <a:endParaRPr lang="en-AU" dirty="0"/>
          </a:p>
        </p:txBody>
      </p:sp>
      <p:sp>
        <p:nvSpPr>
          <p:cNvPr id="9" name="Slide Number Placeholder 8">
            <a:extLst>
              <a:ext uri="{FF2B5EF4-FFF2-40B4-BE49-F238E27FC236}">
                <a16:creationId xmlns:a16="http://schemas.microsoft.com/office/drawing/2014/main" id="{FE3559F4-0BE0-7B2A-A813-7064899BB378}"/>
              </a:ext>
            </a:extLst>
          </p:cNvPr>
          <p:cNvSpPr>
            <a:spLocks noGrp="1"/>
          </p:cNvSpPr>
          <p:nvPr>
            <p:ph type="sldNum" sz="quarter" idx="12"/>
          </p:nvPr>
        </p:nvSpPr>
        <p:spPr/>
        <p:txBody>
          <a:bodyPr/>
          <a:lstStyle/>
          <a:p>
            <a:fld id="{6D4D031D-ADE8-401A-978B-55704A0E049B}" type="slidenum">
              <a:rPr lang="en-AU" smtClean="0"/>
              <a:t>‹#›</a:t>
            </a:fld>
            <a:endParaRPr lang="en-AU" dirty="0"/>
          </a:p>
        </p:txBody>
      </p:sp>
    </p:spTree>
    <p:extLst>
      <p:ext uri="{BB962C8B-B14F-4D97-AF65-F5344CB8AC3E}">
        <p14:creationId xmlns:p14="http://schemas.microsoft.com/office/powerpoint/2010/main" val="3208571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D3E00-5F8B-170D-B7E0-4CE2204BFC0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8E709656-90A7-E0A8-B744-1E80F73670A2}"/>
              </a:ext>
            </a:extLst>
          </p:cNvPr>
          <p:cNvSpPr>
            <a:spLocks noGrp="1"/>
          </p:cNvSpPr>
          <p:nvPr>
            <p:ph type="dt" sz="half" idx="10"/>
          </p:nvPr>
        </p:nvSpPr>
        <p:spPr/>
        <p:txBody>
          <a:bodyPr/>
          <a:lstStyle/>
          <a:p>
            <a:fld id="{0CBFFF93-2D01-4137-B945-BE4FB47124C0}" type="datetimeFigureOut">
              <a:rPr lang="en-AU" smtClean="0"/>
              <a:t>27/05/2024</a:t>
            </a:fld>
            <a:endParaRPr lang="en-AU" dirty="0"/>
          </a:p>
        </p:txBody>
      </p:sp>
      <p:sp>
        <p:nvSpPr>
          <p:cNvPr id="4" name="Footer Placeholder 3">
            <a:extLst>
              <a:ext uri="{FF2B5EF4-FFF2-40B4-BE49-F238E27FC236}">
                <a16:creationId xmlns:a16="http://schemas.microsoft.com/office/drawing/2014/main" id="{4002721B-CCE2-33C3-254C-587D153D5EFC}"/>
              </a:ext>
            </a:extLst>
          </p:cNvPr>
          <p:cNvSpPr>
            <a:spLocks noGrp="1"/>
          </p:cNvSpPr>
          <p:nvPr>
            <p:ph type="ftr" sz="quarter" idx="11"/>
          </p:nvPr>
        </p:nvSpPr>
        <p:spPr/>
        <p:txBody>
          <a:bodyPr/>
          <a:lstStyle/>
          <a:p>
            <a:endParaRPr lang="en-AU" dirty="0"/>
          </a:p>
        </p:txBody>
      </p:sp>
      <p:sp>
        <p:nvSpPr>
          <p:cNvPr id="5" name="Slide Number Placeholder 4">
            <a:extLst>
              <a:ext uri="{FF2B5EF4-FFF2-40B4-BE49-F238E27FC236}">
                <a16:creationId xmlns:a16="http://schemas.microsoft.com/office/drawing/2014/main" id="{A59631CD-0451-33AE-F382-31F5F6FA98F9}"/>
              </a:ext>
            </a:extLst>
          </p:cNvPr>
          <p:cNvSpPr>
            <a:spLocks noGrp="1"/>
          </p:cNvSpPr>
          <p:nvPr>
            <p:ph type="sldNum" sz="quarter" idx="12"/>
          </p:nvPr>
        </p:nvSpPr>
        <p:spPr/>
        <p:txBody>
          <a:bodyPr/>
          <a:lstStyle/>
          <a:p>
            <a:fld id="{6D4D031D-ADE8-401A-978B-55704A0E049B}" type="slidenum">
              <a:rPr lang="en-AU" smtClean="0"/>
              <a:t>‹#›</a:t>
            </a:fld>
            <a:endParaRPr lang="en-AU" dirty="0"/>
          </a:p>
        </p:txBody>
      </p:sp>
    </p:spTree>
    <p:extLst>
      <p:ext uri="{BB962C8B-B14F-4D97-AF65-F5344CB8AC3E}">
        <p14:creationId xmlns:p14="http://schemas.microsoft.com/office/powerpoint/2010/main" val="876397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435434-A616-9E00-300A-A194861DCC65}"/>
              </a:ext>
            </a:extLst>
          </p:cNvPr>
          <p:cNvSpPr>
            <a:spLocks noGrp="1"/>
          </p:cNvSpPr>
          <p:nvPr>
            <p:ph type="dt" sz="half" idx="10"/>
          </p:nvPr>
        </p:nvSpPr>
        <p:spPr/>
        <p:txBody>
          <a:bodyPr/>
          <a:lstStyle/>
          <a:p>
            <a:fld id="{0CBFFF93-2D01-4137-B945-BE4FB47124C0}" type="datetimeFigureOut">
              <a:rPr lang="en-AU" smtClean="0"/>
              <a:t>27/05/2024</a:t>
            </a:fld>
            <a:endParaRPr lang="en-AU" dirty="0"/>
          </a:p>
        </p:txBody>
      </p:sp>
      <p:sp>
        <p:nvSpPr>
          <p:cNvPr id="3" name="Footer Placeholder 2">
            <a:extLst>
              <a:ext uri="{FF2B5EF4-FFF2-40B4-BE49-F238E27FC236}">
                <a16:creationId xmlns:a16="http://schemas.microsoft.com/office/drawing/2014/main" id="{27CA1612-B5B5-30DE-2CC3-B1CCC620BC69}"/>
              </a:ext>
            </a:extLst>
          </p:cNvPr>
          <p:cNvSpPr>
            <a:spLocks noGrp="1"/>
          </p:cNvSpPr>
          <p:nvPr>
            <p:ph type="ftr" sz="quarter" idx="11"/>
          </p:nvPr>
        </p:nvSpPr>
        <p:spPr/>
        <p:txBody>
          <a:bodyPr/>
          <a:lstStyle/>
          <a:p>
            <a:endParaRPr lang="en-AU" dirty="0"/>
          </a:p>
        </p:txBody>
      </p:sp>
      <p:sp>
        <p:nvSpPr>
          <p:cNvPr id="4" name="Slide Number Placeholder 3">
            <a:extLst>
              <a:ext uri="{FF2B5EF4-FFF2-40B4-BE49-F238E27FC236}">
                <a16:creationId xmlns:a16="http://schemas.microsoft.com/office/drawing/2014/main" id="{AC7340B4-4D32-684D-B2F7-489F6A9FFC27}"/>
              </a:ext>
            </a:extLst>
          </p:cNvPr>
          <p:cNvSpPr>
            <a:spLocks noGrp="1"/>
          </p:cNvSpPr>
          <p:nvPr>
            <p:ph type="sldNum" sz="quarter" idx="12"/>
          </p:nvPr>
        </p:nvSpPr>
        <p:spPr/>
        <p:txBody>
          <a:bodyPr/>
          <a:lstStyle/>
          <a:p>
            <a:fld id="{6D4D031D-ADE8-401A-978B-55704A0E049B}" type="slidenum">
              <a:rPr lang="en-AU" smtClean="0"/>
              <a:t>‹#›</a:t>
            </a:fld>
            <a:endParaRPr lang="en-AU" dirty="0"/>
          </a:p>
        </p:txBody>
      </p:sp>
    </p:spTree>
    <p:extLst>
      <p:ext uri="{BB962C8B-B14F-4D97-AF65-F5344CB8AC3E}">
        <p14:creationId xmlns:p14="http://schemas.microsoft.com/office/powerpoint/2010/main" val="3996188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E9BF-9EDE-9B84-3BD0-72D41D0092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B80BFAFA-FA07-79A9-66A7-B081A4C5C9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39848BA-6CFA-2A83-0D74-302B9DF904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3F4FDA-3518-AA7F-502F-654D45F05E59}"/>
              </a:ext>
            </a:extLst>
          </p:cNvPr>
          <p:cNvSpPr>
            <a:spLocks noGrp="1"/>
          </p:cNvSpPr>
          <p:nvPr>
            <p:ph type="dt" sz="half" idx="10"/>
          </p:nvPr>
        </p:nvSpPr>
        <p:spPr/>
        <p:txBody>
          <a:bodyPr/>
          <a:lstStyle/>
          <a:p>
            <a:fld id="{0CBFFF93-2D01-4137-B945-BE4FB47124C0}" type="datetimeFigureOut">
              <a:rPr lang="en-AU" smtClean="0"/>
              <a:t>27/05/2024</a:t>
            </a:fld>
            <a:endParaRPr lang="en-AU" dirty="0"/>
          </a:p>
        </p:txBody>
      </p:sp>
      <p:sp>
        <p:nvSpPr>
          <p:cNvPr id="6" name="Footer Placeholder 5">
            <a:extLst>
              <a:ext uri="{FF2B5EF4-FFF2-40B4-BE49-F238E27FC236}">
                <a16:creationId xmlns:a16="http://schemas.microsoft.com/office/drawing/2014/main" id="{5F1B49A3-0CDA-DAB6-89DD-3BBA620DACE1}"/>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F67858DE-2910-62CA-2A94-0D96F0DDEB41}"/>
              </a:ext>
            </a:extLst>
          </p:cNvPr>
          <p:cNvSpPr>
            <a:spLocks noGrp="1"/>
          </p:cNvSpPr>
          <p:nvPr>
            <p:ph type="sldNum" sz="quarter" idx="12"/>
          </p:nvPr>
        </p:nvSpPr>
        <p:spPr/>
        <p:txBody>
          <a:bodyPr/>
          <a:lstStyle/>
          <a:p>
            <a:fld id="{6D4D031D-ADE8-401A-978B-55704A0E049B}" type="slidenum">
              <a:rPr lang="en-AU" smtClean="0"/>
              <a:t>‹#›</a:t>
            </a:fld>
            <a:endParaRPr lang="en-AU" dirty="0"/>
          </a:p>
        </p:txBody>
      </p:sp>
    </p:spTree>
    <p:extLst>
      <p:ext uri="{BB962C8B-B14F-4D97-AF65-F5344CB8AC3E}">
        <p14:creationId xmlns:p14="http://schemas.microsoft.com/office/powerpoint/2010/main" val="1946317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CAE95-98EC-D487-3334-B0EE426994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A42D31B4-8A69-BC75-61FF-7541E97113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dirty="0"/>
          </a:p>
        </p:txBody>
      </p:sp>
      <p:sp>
        <p:nvSpPr>
          <p:cNvPr id="4" name="Text Placeholder 3">
            <a:extLst>
              <a:ext uri="{FF2B5EF4-FFF2-40B4-BE49-F238E27FC236}">
                <a16:creationId xmlns:a16="http://schemas.microsoft.com/office/drawing/2014/main" id="{5C6920BA-B9CC-63F6-8615-89FC7AA4F7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96350B-B694-B131-6668-D5DFA0238A51}"/>
              </a:ext>
            </a:extLst>
          </p:cNvPr>
          <p:cNvSpPr>
            <a:spLocks noGrp="1"/>
          </p:cNvSpPr>
          <p:nvPr>
            <p:ph type="dt" sz="half" idx="10"/>
          </p:nvPr>
        </p:nvSpPr>
        <p:spPr/>
        <p:txBody>
          <a:bodyPr/>
          <a:lstStyle/>
          <a:p>
            <a:fld id="{0CBFFF93-2D01-4137-B945-BE4FB47124C0}" type="datetimeFigureOut">
              <a:rPr lang="en-AU" smtClean="0"/>
              <a:t>27/05/2024</a:t>
            </a:fld>
            <a:endParaRPr lang="en-AU" dirty="0"/>
          </a:p>
        </p:txBody>
      </p:sp>
      <p:sp>
        <p:nvSpPr>
          <p:cNvPr id="6" name="Footer Placeholder 5">
            <a:extLst>
              <a:ext uri="{FF2B5EF4-FFF2-40B4-BE49-F238E27FC236}">
                <a16:creationId xmlns:a16="http://schemas.microsoft.com/office/drawing/2014/main" id="{7F4DB731-3781-712C-FC5F-DA61A9021462}"/>
              </a:ext>
            </a:extLst>
          </p:cNvPr>
          <p:cNvSpPr>
            <a:spLocks noGrp="1"/>
          </p:cNvSpPr>
          <p:nvPr>
            <p:ph type="ftr" sz="quarter" idx="11"/>
          </p:nvPr>
        </p:nvSpPr>
        <p:spPr/>
        <p:txBody>
          <a:bodyPr/>
          <a:lstStyle/>
          <a:p>
            <a:endParaRPr lang="en-AU" dirty="0"/>
          </a:p>
        </p:txBody>
      </p:sp>
      <p:sp>
        <p:nvSpPr>
          <p:cNvPr id="7" name="Slide Number Placeholder 6">
            <a:extLst>
              <a:ext uri="{FF2B5EF4-FFF2-40B4-BE49-F238E27FC236}">
                <a16:creationId xmlns:a16="http://schemas.microsoft.com/office/drawing/2014/main" id="{843F86A4-58EA-B373-DB90-1A9A0F49E501}"/>
              </a:ext>
            </a:extLst>
          </p:cNvPr>
          <p:cNvSpPr>
            <a:spLocks noGrp="1"/>
          </p:cNvSpPr>
          <p:nvPr>
            <p:ph type="sldNum" sz="quarter" idx="12"/>
          </p:nvPr>
        </p:nvSpPr>
        <p:spPr/>
        <p:txBody>
          <a:bodyPr/>
          <a:lstStyle/>
          <a:p>
            <a:fld id="{6D4D031D-ADE8-401A-978B-55704A0E049B}" type="slidenum">
              <a:rPr lang="en-AU" smtClean="0"/>
              <a:t>‹#›</a:t>
            </a:fld>
            <a:endParaRPr lang="en-AU" dirty="0"/>
          </a:p>
        </p:txBody>
      </p:sp>
    </p:spTree>
    <p:extLst>
      <p:ext uri="{BB962C8B-B14F-4D97-AF65-F5344CB8AC3E}">
        <p14:creationId xmlns:p14="http://schemas.microsoft.com/office/powerpoint/2010/main" val="1620677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F6BD38-48C2-15D2-2394-EE9595FF8C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54EA0E3-A7FB-503B-BA23-6FDC27D24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2E8A2D9-9FD9-99B4-F54B-8C21698505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CBFFF93-2D01-4137-B945-BE4FB47124C0}" type="datetimeFigureOut">
              <a:rPr lang="en-AU" smtClean="0"/>
              <a:t>27/05/2024</a:t>
            </a:fld>
            <a:endParaRPr lang="en-AU" dirty="0"/>
          </a:p>
        </p:txBody>
      </p:sp>
      <p:sp>
        <p:nvSpPr>
          <p:cNvPr id="5" name="Footer Placeholder 4">
            <a:extLst>
              <a:ext uri="{FF2B5EF4-FFF2-40B4-BE49-F238E27FC236}">
                <a16:creationId xmlns:a16="http://schemas.microsoft.com/office/drawing/2014/main" id="{2D40B4EE-78B6-6441-3595-596CFCADD1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dirty="0"/>
          </a:p>
        </p:txBody>
      </p:sp>
      <p:sp>
        <p:nvSpPr>
          <p:cNvPr id="6" name="Slide Number Placeholder 5">
            <a:extLst>
              <a:ext uri="{FF2B5EF4-FFF2-40B4-BE49-F238E27FC236}">
                <a16:creationId xmlns:a16="http://schemas.microsoft.com/office/drawing/2014/main" id="{F7CD99A0-1FD4-353E-CF5B-348F757907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4D031D-ADE8-401A-978B-55704A0E049B}" type="slidenum">
              <a:rPr lang="en-AU" smtClean="0"/>
              <a:t>‹#›</a:t>
            </a:fld>
            <a:endParaRPr lang="en-AU" dirty="0"/>
          </a:p>
        </p:txBody>
      </p:sp>
    </p:spTree>
    <p:extLst>
      <p:ext uri="{BB962C8B-B14F-4D97-AF65-F5344CB8AC3E}">
        <p14:creationId xmlns:p14="http://schemas.microsoft.com/office/powerpoint/2010/main" val="91153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image" Target="../media/image2.gif"/></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429D42A-823E-B03C-4A77-342DC76B1C39}"/>
              </a:ext>
            </a:extLst>
          </p:cNvPr>
          <p:cNvSpPr>
            <a:spLocks noGrp="1"/>
          </p:cNvSpPr>
          <p:nvPr>
            <p:ph type="ctrTitle"/>
          </p:nvPr>
        </p:nvSpPr>
        <p:spPr>
          <a:xfrm>
            <a:off x="1314824" y="735106"/>
            <a:ext cx="10053763" cy="2928470"/>
          </a:xfrm>
        </p:spPr>
        <p:txBody>
          <a:bodyPr anchor="b">
            <a:normAutofit/>
          </a:bodyPr>
          <a:lstStyle/>
          <a:p>
            <a:pPr algn="l"/>
            <a:r>
              <a:rPr lang="en-AU" sz="4800" dirty="0">
                <a:solidFill>
                  <a:srgbClr val="FFFFFF"/>
                </a:solidFill>
              </a:rPr>
              <a:t>Heterogenous Swarming and Formations of BOLT and RVR</a:t>
            </a:r>
          </a:p>
        </p:txBody>
      </p:sp>
      <p:sp>
        <p:nvSpPr>
          <p:cNvPr id="3" name="Subtitle 2">
            <a:extLst>
              <a:ext uri="{FF2B5EF4-FFF2-40B4-BE49-F238E27FC236}">
                <a16:creationId xmlns:a16="http://schemas.microsoft.com/office/drawing/2014/main" id="{CCFD7AE5-9892-F3C3-C658-999AF64B1D9A}"/>
              </a:ext>
            </a:extLst>
          </p:cNvPr>
          <p:cNvSpPr>
            <a:spLocks noGrp="1"/>
          </p:cNvSpPr>
          <p:nvPr>
            <p:ph type="subTitle" idx="1"/>
          </p:nvPr>
        </p:nvSpPr>
        <p:spPr>
          <a:xfrm>
            <a:off x="1350682" y="4870824"/>
            <a:ext cx="10005951" cy="1458258"/>
          </a:xfrm>
        </p:spPr>
        <p:txBody>
          <a:bodyPr anchor="ctr">
            <a:normAutofit/>
          </a:bodyPr>
          <a:lstStyle/>
          <a:p>
            <a:pPr algn="l"/>
            <a:r>
              <a:rPr lang="en-US" dirty="0"/>
              <a:t>Nicholas Liu </a:t>
            </a:r>
            <a:br>
              <a:rPr lang="en-US" dirty="0"/>
            </a:br>
            <a:r>
              <a:rPr lang="en-US" dirty="0"/>
              <a:t>z5364371</a:t>
            </a:r>
            <a:endParaRPr lang="en-AU" dirty="0"/>
          </a:p>
        </p:txBody>
      </p:sp>
    </p:spTree>
    <p:extLst>
      <p:ext uri="{BB962C8B-B14F-4D97-AF65-F5344CB8AC3E}">
        <p14:creationId xmlns:p14="http://schemas.microsoft.com/office/powerpoint/2010/main" val="3292089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D3F7-0BDB-2303-F808-4C2033F806A4}"/>
              </a:ext>
            </a:extLst>
          </p:cNvPr>
          <p:cNvSpPr>
            <a:spLocks noGrp="1"/>
          </p:cNvSpPr>
          <p:nvPr>
            <p:ph type="title"/>
          </p:nvPr>
        </p:nvSpPr>
        <p:spPr/>
        <p:txBody>
          <a:bodyPr/>
          <a:lstStyle/>
          <a:p>
            <a:r>
              <a:rPr lang="en-US" dirty="0"/>
              <a:t>Communications</a:t>
            </a:r>
            <a:endParaRPr lang="en-AU" dirty="0"/>
          </a:p>
        </p:txBody>
      </p:sp>
      <p:sp>
        <p:nvSpPr>
          <p:cNvPr id="4" name="Text Placeholder 3">
            <a:extLst>
              <a:ext uri="{FF2B5EF4-FFF2-40B4-BE49-F238E27FC236}">
                <a16:creationId xmlns:a16="http://schemas.microsoft.com/office/drawing/2014/main" id="{603F6EEB-8232-D29F-750E-7FE874B42555}"/>
              </a:ext>
            </a:extLst>
          </p:cNvPr>
          <p:cNvSpPr>
            <a:spLocks noGrp="1"/>
          </p:cNvSpPr>
          <p:nvPr>
            <p:ph type="body" idx="1"/>
          </p:nvPr>
        </p:nvSpPr>
        <p:spPr>
          <a:xfrm>
            <a:off x="839788" y="1644581"/>
            <a:ext cx="5157787" cy="411232"/>
          </a:xfrm>
        </p:spPr>
        <p:txBody>
          <a:bodyPr>
            <a:normAutofit lnSpcReduction="10000"/>
          </a:bodyPr>
          <a:lstStyle/>
          <a:p>
            <a:r>
              <a:rPr lang="en-US" dirty="0"/>
              <a:t>Infrared</a:t>
            </a:r>
            <a:endParaRPr lang="en-AU" dirty="0"/>
          </a:p>
        </p:txBody>
      </p:sp>
      <p:sp>
        <p:nvSpPr>
          <p:cNvPr id="5" name="Content Placeholder 4">
            <a:extLst>
              <a:ext uri="{FF2B5EF4-FFF2-40B4-BE49-F238E27FC236}">
                <a16:creationId xmlns:a16="http://schemas.microsoft.com/office/drawing/2014/main" id="{4FBC5D26-14D3-6F8D-0780-6D675D6288D8}"/>
              </a:ext>
            </a:extLst>
          </p:cNvPr>
          <p:cNvSpPr>
            <a:spLocks noGrp="1"/>
          </p:cNvSpPr>
          <p:nvPr>
            <p:ph sz="half" idx="2"/>
          </p:nvPr>
        </p:nvSpPr>
        <p:spPr>
          <a:xfrm>
            <a:off x="839788" y="2055813"/>
            <a:ext cx="5157787" cy="3684588"/>
          </a:xfrm>
        </p:spPr>
        <p:txBody>
          <a:bodyPr/>
          <a:lstStyle/>
          <a:p>
            <a:r>
              <a:rPr lang="en-US" dirty="0"/>
              <a:t>Line of Sight</a:t>
            </a:r>
          </a:p>
          <a:p>
            <a:r>
              <a:rPr lang="en-US" dirty="0"/>
              <a:t>Can transmit distance and data</a:t>
            </a:r>
            <a:endParaRPr lang="en-AU" dirty="0"/>
          </a:p>
          <a:p>
            <a:r>
              <a:rPr lang="en-AU" dirty="0"/>
              <a:t>Existing implementation of BOLT IR following of RVR</a:t>
            </a:r>
          </a:p>
          <a:p>
            <a:r>
              <a:rPr lang="en-AU" dirty="0"/>
              <a:t>Python implementation cannot adjust following or send complex custom messages</a:t>
            </a:r>
          </a:p>
        </p:txBody>
      </p:sp>
      <p:sp>
        <p:nvSpPr>
          <p:cNvPr id="6" name="Text Placeholder 5">
            <a:extLst>
              <a:ext uri="{FF2B5EF4-FFF2-40B4-BE49-F238E27FC236}">
                <a16:creationId xmlns:a16="http://schemas.microsoft.com/office/drawing/2014/main" id="{AFB85F24-AD5B-1E2D-AEAE-2DFAEB18E3A4}"/>
              </a:ext>
            </a:extLst>
          </p:cNvPr>
          <p:cNvSpPr>
            <a:spLocks noGrp="1"/>
          </p:cNvSpPr>
          <p:nvPr>
            <p:ph type="body" sz="quarter" idx="3"/>
          </p:nvPr>
        </p:nvSpPr>
        <p:spPr>
          <a:xfrm>
            <a:off x="6172200" y="1644579"/>
            <a:ext cx="5183188" cy="411233"/>
          </a:xfrm>
        </p:spPr>
        <p:txBody>
          <a:bodyPr>
            <a:normAutofit lnSpcReduction="10000"/>
          </a:bodyPr>
          <a:lstStyle/>
          <a:p>
            <a:r>
              <a:rPr lang="en-US" dirty="0"/>
              <a:t>Bluetooth </a:t>
            </a:r>
            <a:endParaRPr lang="en-AU" dirty="0"/>
          </a:p>
        </p:txBody>
      </p:sp>
      <p:sp>
        <p:nvSpPr>
          <p:cNvPr id="7" name="Content Placeholder 6">
            <a:extLst>
              <a:ext uri="{FF2B5EF4-FFF2-40B4-BE49-F238E27FC236}">
                <a16:creationId xmlns:a16="http://schemas.microsoft.com/office/drawing/2014/main" id="{90FF9F53-BC89-9744-2ABE-0EF03CFEAF15}"/>
              </a:ext>
            </a:extLst>
          </p:cNvPr>
          <p:cNvSpPr>
            <a:spLocks noGrp="1"/>
          </p:cNvSpPr>
          <p:nvPr>
            <p:ph sz="quarter" idx="4"/>
          </p:nvPr>
        </p:nvSpPr>
        <p:spPr>
          <a:xfrm>
            <a:off x="6172200" y="2055813"/>
            <a:ext cx="5183188" cy="3684588"/>
          </a:xfrm>
        </p:spPr>
        <p:txBody>
          <a:bodyPr/>
          <a:lstStyle/>
          <a:p>
            <a:r>
              <a:rPr lang="en-US" dirty="0"/>
              <a:t>RF communication</a:t>
            </a:r>
          </a:p>
          <a:p>
            <a:r>
              <a:rPr lang="en-US" dirty="0"/>
              <a:t>BOLT given commands through spheroV2 API via Python</a:t>
            </a:r>
          </a:p>
          <a:p>
            <a:r>
              <a:rPr lang="en-US" dirty="0"/>
              <a:t>Processing can be performed on Raspberry Pi 3B+</a:t>
            </a:r>
          </a:p>
          <a:p>
            <a:pPr marL="0" indent="0">
              <a:buNone/>
            </a:pPr>
            <a:endParaRPr lang="en-US" dirty="0"/>
          </a:p>
          <a:p>
            <a:endParaRPr lang="en-AU" dirty="0"/>
          </a:p>
        </p:txBody>
      </p:sp>
      <p:pic>
        <p:nvPicPr>
          <p:cNvPr id="9" name="Picture 8">
            <a:extLst>
              <a:ext uri="{FF2B5EF4-FFF2-40B4-BE49-F238E27FC236}">
                <a16:creationId xmlns:a16="http://schemas.microsoft.com/office/drawing/2014/main" id="{1C3E7758-9DA7-B156-480B-5EAD38AAA17B}"/>
              </a:ext>
            </a:extLst>
          </p:cNvPr>
          <p:cNvPicPr>
            <a:picLocks noChangeAspect="1"/>
          </p:cNvPicPr>
          <p:nvPr/>
        </p:nvPicPr>
        <p:blipFill rotWithShape="1">
          <a:blip r:embed="rId3"/>
          <a:srcRect l="3027" t="8671" r="4187"/>
          <a:stretch/>
        </p:blipFill>
        <p:spPr>
          <a:xfrm>
            <a:off x="0" y="6105526"/>
            <a:ext cx="12192000" cy="752474"/>
          </a:xfrm>
          <a:prstGeom prst="rect">
            <a:avLst/>
          </a:prstGeom>
        </p:spPr>
      </p:pic>
    </p:spTree>
    <p:extLst>
      <p:ext uri="{BB962C8B-B14F-4D97-AF65-F5344CB8AC3E}">
        <p14:creationId xmlns:p14="http://schemas.microsoft.com/office/powerpoint/2010/main" val="357406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4"/>
                                        </p:tgtEl>
                                        <p:attrNameLst>
                                          <p:attrName>fillcolor</p:attrName>
                                        </p:attrNameLst>
                                      </p:cBhvr>
                                      <p:to>
                                        <a:srgbClr val="F6C6AC"/>
                                      </p:to>
                                    </p:animClr>
                                    <p:set>
                                      <p:cBhvr>
                                        <p:cTn id="7" dur="10" fill="hold"/>
                                        <p:tgtEl>
                                          <p:spTgt spid="4"/>
                                        </p:tgtEl>
                                        <p:attrNameLst>
                                          <p:attrName>fill.type</p:attrName>
                                        </p:attrNameLst>
                                      </p:cBhvr>
                                      <p:to>
                                        <p:strVal val="solid"/>
                                      </p:to>
                                    </p:set>
                                    <p:set>
                                      <p:cBhvr>
                                        <p:cTn id="8" dur="10" fill="hold"/>
                                        <p:tgtEl>
                                          <p:spTgt spid="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10" fill="hold"/>
                                        <p:tgtEl>
                                          <p:spTgt spid="5"/>
                                        </p:tgtEl>
                                        <p:attrNameLst>
                                          <p:attrName>fillcolor</p:attrName>
                                        </p:attrNameLst>
                                      </p:cBhvr>
                                      <p:to>
                                        <a:srgbClr val="F6C6AC"/>
                                      </p:to>
                                    </p:animClr>
                                    <p:set>
                                      <p:cBhvr>
                                        <p:cTn id="11" dur="10" fill="hold"/>
                                        <p:tgtEl>
                                          <p:spTgt spid="5"/>
                                        </p:tgtEl>
                                        <p:attrNameLst>
                                          <p:attrName>fill.type</p:attrName>
                                        </p:attrNameLst>
                                      </p:cBhvr>
                                      <p:to>
                                        <p:strVal val="solid"/>
                                      </p:to>
                                    </p:set>
                                    <p:set>
                                      <p:cBhvr>
                                        <p:cTn id="12" dur="10" fill="hold"/>
                                        <p:tgtEl>
                                          <p:spTgt spid="5"/>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10" fill="hold"/>
                                        <p:tgtEl>
                                          <p:spTgt spid="6"/>
                                        </p:tgtEl>
                                        <p:attrNameLst>
                                          <p:attrName>fillcolor</p:attrName>
                                        </p:attrNameLst>
                                      </p:cBhvr>
                                      <p:to>
                                        <a:srgbClr val="B3E5A1"/>
                                      </p:to>
                                    </p:animClr>
                                    <p:set>
                                      <p:cBhvr>
                                        <p:cTn id="15" dur="10" fill="hold"/>
                                        <p:tgtEl>
                                          <p:spTgt spid="6"/>
                                        </p:tgtEl>
                                        <p:attrNameLst>
                                          <p:attrName>fill.type</p:attrName>
                                        </p:attrNameLst>
                                      </p:cBhvr>
                                      <p:to>
                                        <p:strVal val="solid"/>
                                      </p:to>
                                    </p:set>
                                    <p:set>
                                      <p:cBhvr>
                                        <p:cTn id="16" dur="10" fill="hold"/>
                                        <p:tgtEl>
                                          <p:spTgt spid="6"/>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10" fill="hold"/>
                                        <p:tgtEl>
                                          <p:spTgt spid="7"/>
                                        </p:tgtEl>
                                        <p:attrNameLst>
                                          <p:attrName>fillcolor</p:attrName>
                                        </p:attrNameLst>
                                      </p:cBhvr>
                                      <p:to>
                                        <a:srgbClr val="B3E5A1"/>
                                      </p:to>
                                    </p:animClr>
                                    <p:set>
                                      <p:cBhvr>
                                        <p:cTn id="19" dur="10" fill="hold"/>
                                        <p:tgtEl>
                                          <p:spTgt spid="7"/>
                                        </p:tgtEl>
                                        <p:attrNameLst>
                                          <p:attrName>fill.type</p:attrName>
                                        </p:attrNameLst>
                                      </p:cBhvr>
                                      <p:to>
                                        <p:strVal val="solid"/>
                                      </p:to>
                                    </p:set>
                                    <p:set>
                                      <p:cBhvr>
                                        <p:cTn id="20" dur="10" fill="hold"/>
                                        <p:tgtEl>
                                          <p:spTgt spid="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E3DB5105-3124-2189-0BE9-B21FD2A3E3F7}"/>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solidFill>
                  <a:schemeClr val="tx1"/>
                </a:solidFill>
                <a:latin typeface="+mj-lt"/>
                <a:ea typeface="+mj-ea"/>
                <a:cs typeface="+mj-cs"/>
              </a:rPr>
              <a:t>Communications - Proof  of Concept </a:t>
            </a:r>
          </a:p>
        </p:txBody>
      </p:sp>
      <p:sp>
        <p:nvSpPr>
          <p:cNvPr id="22" name="Rectangle 2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B46265C1-9F05-020E-12B8-DBB7BC122B43}"/>
              </a:ext>
            </a:extLst>
          </p:cNvPr>
          <p:cNvSpPr txBox="1"/>
          <p:nvPr/>
        </p:nvSpPr>
        <p:spPr>
          <a:xfrm>
            <a:off x="371094" y="2718054"/>
            <a:ext cx="3438906" cy="3207258"/>
          </a:xfrm>
          <a:prstGeom prst="rect">
            <a:avLst/>
          </a:prstGeom>
        </p:spPr>
        <p:txBody>
          <a:bodyPr vert="horz" lIns="91440" tIns="45720" rIns="91440" bIns="45720" rtlCol="0" anchor="t">
            <a:normAutofit/>
          </a:bodyPr>
          <a:lstStyle/>
          <a:p>
            <a:pPr>
              <a:lnSpc>
                <a:spcPct val="90000"/>
              </a:lnSpc>
              <a:spcAft>
                <a:spcPts val="600"/>
              </a:spcAft>
            </a:pPr>
            <a:r>
              <a:rPr lang="en-US" sz="1700" dirty="0"/>
              <a:t>Built off existing RVR code</a:t>
            </a:r>
          </a:p>
          <a:p>
            <a:pPr>
              <a:lnSpc>
                <a:spcPct val="90000"/>
              </a:lnSpc>
              <a:spcAft>
                <a:spcPts val="600"/>
              </a:spcAft>
            </a:pPr>
            <a:endParaRPr lang="en-US" sz="1700" dirty="0"/>
          </a:p>
          <a:p>
            <a:pPr>
              <a:lnSpc>
                <a:spcPct val="90000"/>
              </a:lnSpc>
              <a:spcAft>
                <a:spcPts val="600"/>
              </a:spcAft>
            </a:pPr>
            <a:r>
              <a:rPr lang="en-US" sz="1700" dirty="0"/>
              <a:t>Code ran:</a:t>
            </a:r>
          </a:p>
          <a:p>
            <a:pPr marL="285750" indent="-228600">
              <a:lnSpc>
                <a:spcPct val="90000"/>
              </a:lnSpc>
              <a:spcAft>
                <a:spcPts val="600"/>
              </a:spcAft>
              <a:buFont typeface="Arial" panose="020B0604020202020204" pitchFamily="34" charset="0"/>
              <a:buChar char="•"/>
            </a:pPr>
            <a:r>
              <a:rPr lang="en-US" sz="1700" dirty="0"/>
              <a:t>RVR moving and turning sporadically</a:t>
            </a:r>
          </a:p>
          <a:p>
            <a:pPr marL="285750" indent="-228600">
              <a:lnSpc>
                <a:spcPct val="90000"/>
              </a:lnSpc>
              <a:spcAft>
                <a:spcPts val="600"/>
              </a:spcAft>
              <a:buFont typeface="Arial" panose="020B0604020202020204" pitchFamily="34" charset="0"/>
              <a:buChar char="•"/>
            </a:pPr>
            <a:r>
              <a:rPr lang="en-US" sz="1700" dirty="0"/>
              <a:t>BOLT moving in straight line while slowly updating its heading</a:t>
            </a:r>
          </a:p>
        </p:txBody>
      </p:sp>
      <p:pic>
        <p:nvPicPr>
          <p:cNvPr id="10" name="Content Placeholder 9" descr="A graph of a line&#10;&#10;Description automatically generated">
            <a:extLst>
              <a:ext uri="{FF2B5EF4-FFF2-40B4-BE49-F238E27FC236}">
                <a16:creationId xmlns:a16="http://schemas.microsoft.com/office/drawing/2014/main" id="{0CAB25F5-A8D6-543A-5B39-BCF02A6DE9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01184" y="883539"/>
            <a:ext cx="6922008" cy="5191506"/>
          </a:xfrm>
          <a:prstGeom prst="rect">
            <a:avLst/>
          </a:prstGeom>
        </p:spPr>
      </p:pic>
    </p:spTree>
    <p:extLst>
      <p:ext uri="{BB962C8B-B14F-4D97-AF65-F5344CB8AC3E}">
        <p14:creationId xmlns:p14="http://schemas.microsoft.com/office/powerpoint/2010/main" val="2887317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Rectangle 22">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5C1DB-9239-DF74-C5D6-C9F888B8D7C9}"/>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Simulations</a:t>
            </a:r>
            <a:endParaRPr lang="en-AU" sz="4000">
              <a:solidFill>
                <a:srgbClr val="FFFFFF"/>
              </a:solidFill>
            </a:endParaRPr>
          </a:p>
        </p:txBody>
      </p:sp>
      <p:pic>
        <p:nvPicPr>
          <p:cNvPr id="5" name="Picture 4">
            <a:extLst>
              <a:ext uri="{FF2B5EF4-FFF2-40B4-BE49-F238E27FC236}">
                <a16:creationId xmlns:a16="http://schemas.microsoft.com/office/drawing/2014/main" id="{54965367-16DB-8781-CCBF-6C1BD75B71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6391" y="1156876"/>
            <a:ext cx="3963330" cy="1690078"/>
          </a:xfrm>
          <a:prstGeom prst="rect">
            <a:avLst/>
          </a:prstGeom>
        </p:spPr>
      </p:pic>
      <p:sp>
        <p:nvSpPr>
          <p:cNvPr id="6" name="TextBox 5">
            <a:extLst>
              <a:ext uri="{FF2B5EF4-FFF2-40B4-BE49-F238E27FC236}">
                <a16:creationId xmlns:a16="http://schemas.microsoft.com/office/drawing/2014/main" id="{F177E202-B6CE-B40D-CD9F-8C21FCBAF1BC}"/>
              </a:ext>
            </a:extLst>
          </p:cNvPr>
          <p:cNvSpPr txBox="1"/>
          <p:nvPr/>
        </p:nvSpPr>
        <p:spPr>
          <a:xfrm>
            <a:off x="6559238" y="556708"/>
            <a:ext cx="2837635" cy="400110"/>
          </a:xfrm>
          <a:prstGeom prst="rect">
            <a:avLst/>
          </a:prstGeom>
          <a:noFill/>
        </p:spPr>
        <p:txBody>
          <a:bodyPr wrap="square" rtlCol="0">
            <a:spAutoFit/>
          </a:bodyPr>
          <a:lstStyle/>
          <a:p>
            <a:pPr defTabSz="530352">
              <a:spcAft>
                <a:spcPts val="600"/>
              </a:spcAft>
            </a:pPr>
            <a:r>
              <a:rPr lang="en-US" sz="2000" kern="1200" dirty="0">
                <a:solidFill>
                  <a:schemeClr val="tx1"/>
                </a:solidFill>
                <a:latin typeface="+mn-lt"/>
                <a:ea typeface="+mn-ea"/>
                <a:cs typeface="+mn-cs"/>
              </a:rPr>
              <a:t>Unexpected Collisions</a:t>
            </a:r>
            <a:endParaRPr lang="en-AU" sz="3600" dirty="0"/>
          </a:p>
        </p:txBody>
      </p:sp>
      <p:sp>
        <p:nvSpPr>
          <p:cNvPr id="7" name="TextBox 6">
            <a:extLst>
              <a:ext uri="{FF2B5EF4-FFF2-40B4-BE49-F238E27FC236}">
                <a16:creationId xmlns:a16="http://schemas.microsoft.com/office/drawing/2014/main" id="{41548C80-AFB7-57D1-B74C-180C61FE5B8F}"/>
              </a:ext>
            </a:extLst>
          </p:cNvPr>
          <p:cNvSpPr txBox="1"/>
          <p:nvPr/>
        </p:nvSpPr>
        <p:spPr>
          <a:xfrm>
            <a:off x="6823200" y="3410879"/>
            <a:ext cx="2309712" cy="400110"/>
          </a:xfrm>
          <a:prstGeom prst="rect">
            <a:avLst/>
          </a:prstGeom>
          <a:noFill/>
        </p:spPr>
        <p:txBody>
          <a:bodyPr wrap="square" rtlCol="0">
            <a:spAutoFit/>
          </a:bodyPr>
          <a:lstStyle/>
          <a:p>
            <a:pPr defTabSz="530352">
              <a:spcAft>
                <a:spcPts val="600"/>
              </a:spcAft>
            </a:pPr>
            <a:r>
              <a:rPr lang="en-US" sz="2000" kern="1200" dirty="0">
                <a:solidFill>
                  <a:schemeClr val="tx1"/>
                </a:solidFill>
                <a:latin typeface="+mn-lt"/>
                <a:ea typeface="+mn-ea"/>
                <a:cs typeface="+mn-cs"/>
              </a:rPr>
              <a:t>Swarm Divergence</a:t>
            </a:r>
            <a:endParaRPr lang="en-AU" sz="3600" dirty="0"/>
          </a:p>
        </p:txBody>
      </p:sp>
      <p:pic>
        <p:nvPicPr>
          <p:cNvPr id="8" name="Picture 7" descr="A white and black checkered surface with black dots&#10;&#10;Description automatically generated">
            <a:extLst>
              <a:ext uri="{FF2B5EF4-FFF2-40B4-BE49-F238E27FC236}">
                <a16:creationId xmlns:a16="http://schemas.microsoft.com/office/drawing/2014/main" id="{DEB617AA-2F2F-6C39-58A7-555336F38F9E}"/>
              </a:ext>
            </a:extLst>
          </p:cNvPr>
          <p:cNvPicPr>
            <a:picLocks noChangeAspect="1"/>
          </p:cNvPicPr>
          <p:nvPr/>
        </p:nvPicPr>
        <p:blipFill rotWithShape="1">
          <a:blip r:embed="rId4">
            <a:extLst>
              <a:ext uri="{28A0092B-C50C-407E-A947-70E740481C1C}">
                <a14:useLocalDpi xmlns:a14="http://schemas.microsoft.com/office/drawing/2010/main" val="0"/>
              </a:ext>
            </a:extLst>
          </a:blip>
          <a:srcRect r="5439"/>
          <a:stretch/>
        </p:blipFill>
        <p:spPr>
          <a:xfrm>
            <a:off x="5996391" y="4011047"/>
            <a:ext cx="4043221" cy="1690078"/>
          </a:xfrm>
          <a:prstGeom prst="rect">
            <a:avLst/>
          </a:prstGeom>
        </p:spPr>
      </p:pic>
    </p:spTree>
    <p:extLst>
      <p:ext uri="{BB962C8B-B14F-4D97-AF65-F5344CB8AC3E}">
        <p14:creationId xmlns:p14="http://schemas.microsoft.com/office/powerpoint/2010/main" val="653203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BDD449E-AD17-9779-EA58-56C05740701F}"/>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Current Code</a:t>
            </a:r>
            <a:endParaRPr lang="en-AU" sz="4000">
              <a:solidFill>
                <a:srgbClr val="FFFFFF"/>
              </a:solidFill>
            </a:endParaRPr>
          </a:p>
        </p:txBody>
      </p:sp>
      <p:graphicFrame>
        <p:nvGraphicFramePr>
          <p:cNvPr id="5" name="Content Placeholder 2">
            <a:extLst>
              <a:ext uri="{FF2B5EF4-FFF2-40B4-BE49-F238E27FC236}">
                <a16:creationId xmlns:a16="http://schemas.microsoft.com/office/drawing/2014/main" id="{3E146292-65F7-CBCE-725B-312880DE8708}"/>
              </a:ext>
            </a:extLst>
          </p:cNvPr>
          <p:cNvGraphicFramePr>
            <a:graphicFrameLocks noGrp="1"/>
          </p:cNvGraphicFramePr>
          <p:nvPr>
            <p:ph idx="1"/>
            <p:extLst>
              <p:ext uri="{D42A27DB-BD31-4B8C-83A1-F6EECF244321}">
                <p14:modId xmlns:p14="http://schemas.microsoft.com/office/powerpoint/2010/main" val="996864896"/>
              </p:ext>
            </p:extLst>
          </p:nvPr>
        </p:nvGraphicFramePr>
        <p:xfrm>
          <a:off x="487791" y="2197420"/>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682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0883250-A0C0-D246-5F91-46D19F537EA4}"/>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Current Code</a:t>
            </a:r>
            <a:endParaRPr lang="en-AU" sz="4000">
              <a:solidFill>
                <a:srgbClr val="FFFFFF"/>
              </a:solidFill>
            </a:endParaRPr>
          </a:p>
        </p:txBody>
      </p:sp>
      <p:graphicFrame>
        <p:nvGraphicFramePr>
          <p:cNvPr id="5" name="Content Placeholder 2">
            <a:extLst>
              <a:ext uri="{FF2B5EF4-FFF2-40B4-BE49-F238E27FC236}">
                <a16:creationId xmlns:a16="http://schemas.microsoft.com/office/drawing/2014/main" id="{20D98896-15CD-D43C-6129-882AAA1D383E}"/>
              </a:ext>
            </a:extLst>
          </p:cNvPr>
          <p:cNvGraphicFramePr>
            <a:graphicFrameLocks noGrp="1"/>
          </p:cNvGraphicFramePr>
          <p:nvPr>
            <p:ph idx="1"/>
            <p:extLst>
              <p:ext uri="{D42A27DB-BD31-4B8C-83A1-F6EECF244321}">
                <p14:modId xmlns:p14="http://schemas.microsoft.com/office/powerpoint/2010/main" val="339105741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4887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company&#10;&#10;Description automatically generated">
            <a:extLst>
              <a:ext uri="{FF2B5EF4-FFF2-40B4-BE49-F238E27FC236}">
                <a16:creationId xmlns:a16="http://schemas.microsoft.com/office/drawing/2014/main" id="{4FB4A3E2-098E-7FD3-2EDB-F2FB9B6D4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750570"/>
            <a:ext cx="11277600" cy="5356860"/>
          </a:xfrm>
          <a:prstGeom prst="rect">
            <a:avLst/>
          </a:prstGeom>
        </p:spPr>
      </p:pic>
    </p:spTree>
    <p:extLst>
      <p:ext uri="{BB962C8B-B14F-4D97-AF65-F5344CB8AC3E}">
        <p14:creationId xmlns:p14="http://schemas.microsoft.com/office/powerpoint/2010/main" val="26137136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E7457D-3817-0716-1AA1-3274B299173F}"/>
              </a:ext>
            </a:extLst>
          </p:cNvPr>
          <p:cNvSpPr>
            <a:spLocks noGrp="1"/>
          </p:cNvSpPr>
          <p:nvPr>
            <p:ph type="title"/>
          </p:nvPr>
        </p:nvSpPr>
        <p:spPr>
          <a:xfrm>
            <a:off x="1371599" y="5510253"/>
            <a:ext cx="9895951" cy="1033669"/>
          </a:xfrm>
        </p:spPr>
        <p:txBody>
          <a:bodyPr>
            <a:normAutofit/>
          </a:bodyPr>
          <a:lstStyle/>
          <a:p>
            <a:r>
              <a:rPr lang="en-AU" sz="4000">
                <a:solidFill>
                  <a:srgbClr val="FFFFFF"/>
                </a:solidFill>
              </a:rPr>
              <a:t>Future Work</a:t>
            </a:r>
          </a:p>
        </p:txBody>
      </p:sp>
      <p:pic>
        <p:nvPicPr>
          <p:cNvPr id="6" name="Content Placeholder 5">
            <a:extLst>
              <a:ext uri="{FF2B5EF4-FFF2-40B4-BE49-F238E27FC236}">
                <a16:creationId xmlns:a16="http://schemas.microsoft.com/office/drawing/2014/main" id="{BC967CA0-0BAC-69C6-D525-F4F369033E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1699149" y="479555"/>
            <a:ext cx="8793701" cy="4470706"/>
          </a:xfrm>
          <a:prstGeom prst="rect">
            <a:avLst/>
          </a:prstGeom>
          <a:noFill/>
        </p:spPr>
      </p:pic>
    </p:spTree>
    <p:extLst>
      <p:ext uri="{BB962C8B-B14F-4D97-AF65-F5344CB8AC3E}">
        <p14:creationId xmlns:p14="http://schemas.microsoft.com/office/powerpoint/2010/main" val="1382364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69CE3-5395-BF3C-A5F7-0FFC8666C985}"/>
              </a:ext>
            </a:extLst>
          </p:cNvPr>
          <p:cNvSpPr>
            <a:spLocks noGrp="1"/>
          </p:cNvSpPr>
          <p:nvPr>
            <p:ph type="title"/>
          </p:nvPr>
        </p:nvSpPr>
        <p:spPr/>
        <p:txBody>
          <a:bodyPr/>
          <a:lstStyle/>
          <a:p>
            <a:r>
              <a:rPr lang="en-AU" dirty="0"/>
              <a:t>Future Work</a:t>
            </a:r>
          </a:p>
        </p:txBody>
      </p:sp>
      <p:sp>
        <p:nvSpPr>
          <p:cNvPr id="3" name="Content Placeholder 2">
            <a:extLst>
              <a:ext uri="{FF2B5EF4-FFF2-40B4-BE49-F238E27FC236}">
                <a16:creationId xmlns:a16="http://schemas.microsoft.com/office/drawing/2014/main" id="{091D14C2-E04C-F67A-7725-9A53FD1F6D41}"/>
              </a:ext>
            </a:extLst>
          </p:cNvPr>
          <p:cNvSpPr>
            <a:spLocks noGrp="1"/>
          </p:cNvSpPr>
          <p:nvPr>
            <p:ph idx="1"/>
          </p:nvPr>
        </p:nvSpPr>
        <p:spPr/>
        <p:txBody>
          <a:bodyPr/>
          <a:lstStyle/>
          <a:p>
            <a:r>
              <a:rPr lang="en-US" dirty="0"/>
              <a:t>S</a:t>
            </a:r>
            <a:r>
              <a:rPr lang="en-AU" dirty="0"/>
              <a:t>warming Code</a:t>
            </a:r>
          </a:p>
          <a:p>
            <a:pPr lvl="1"/>
            <a:r>
              <a:rPr lang="en-AU" dirty="0"/>
              <a:t>Development and Validation</a:t>
            </a:r>
          </a:p>
          <a:p>
            <a:pPr lvl="1"/>
            <a:r>
              <a:rPr lang="en-AU" dirty="0"/>
              <a:t>Testing and Optimisation</a:t>
            </a:r>
          </a:p>
          <a:p>
            <a:r>
              <a:rPr lang="en-AU" dirty="0"/>
              <a:t>Formations</a:t>
            </a:r>
          </a:p>
          <a:p>
            <a:pPr lvl="1"/>
            <a:r>
              <a:rPr lang="en-AU" dirty="0"/>
              <a:t>Applying previous work to the project</a:t>
            </a:r>
          </a:p>
          <a:p>
            <a:pPr lvl="1"/>
            <a:r>
              <a:rPr lang="en-AU" dirty="0"/>
              <a:t>May require further simulations</a:t>
            </a:r>
          </a:p>
          <a:p>
            <a:r>
              <a:rPr lang="en-AU" dirty="0"/>
              <a:t>Extension: Asymmetric Behaviour</a:t>
            </a:r>
          </a:p>
          <a:p>
            <a:pPr lvl="1"/>
            <a:r>
              <a:rPr lang="en-AU" dirty="0"/>
              <a:t>Can optimised asymmetric behaviour emerge and be implemented?</a:t>
            </a:r>
          </a:p>
        </p:txBody>
      </p:sp>
    </p:spTree>
    <p:extLst>
      <p:ext uri="{BB962C8B-B14F-4D97-AF65-F5344CB8AC3E}">
        <p14:creationId xmlns:p14="http://schemas.microsoft.com/office/powerpoint/2010/main" val="297247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1989-9F76-4C0B-3D69-811C3E5728C8}"/>
              </a:ext>
            </a:extLst>
          </p:cNvPr>
          <p:cNvSpPr>
            <a:spLocks noGrp="1"/>
          </p:cNvSpPr>
          <p:nvPr>
            <p:ph type="title"/>
          </p:nvPr>
        </p:nvSpPr>
        <p:spPr/>
        <p:txBody>
          <a:bodyPr/>
          <a:lstStyle/>
          <a:p>
            <a:r>
              <a:rPr lang="en-AU" dirty="0"/>
              <a:t>Conclusion</a:t>
            </a:r>
          </a:p>
        </p:txBody>
      </p:sp>
      <p:sp>
        <p:nvSpPr>
          <p:cNvPr id="3" name="Content Placeholder 2">
            <a:extLst>
              <a:ext uri="{FF2B5EF4-FFF2-40B4-BE49-F238E27FC236}">
                <a16:creationId xmlns:a16="http://schemas.microsoft.com/office/drawing/2014/main" id="{A6D89401-1946-A436-9696-57CF42F44144}"/>
              </a:ext>
            </a:extLst>
          </p:cNvPr>
          <p:cNvSpPr>
            <a:spLocks noGrp="1"/>
          </p:cNvSpPr>
          <p:nvPr>
            <p:ph idx="1"/>
          </p:nvPr>
        </p:nvSpPr>
        <p:spPr/>
        <p:txBody>
          <a:bodyPr/>
          <a:lstStyle/>
          <a:p>
            <a:endParaRPr lang="en-AU" dirty="0"/>
          </a:p>
        </p:txBody>
      </p:sp>
    </p:spTree>
    <p:extLst>
      <p:ext uri="{BB962C8B-B14F-4D97-AF65-F5344CB8AC3E}">
        <p14:creationId xmlns:p14="http://schemas.microsoft.com/office/powerpoint/2010/main" val="3473526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EA32BB5-4074-A2E5-C2CB-28AA22F5A1D5}"/>
              </a:ext>
            </a:extLst>
          </p:cNvPr>
          <p:cNvSpPr>
            <a:spLocks noGrp="1"/>
          </p:cNvSpPr>
          <p:nvPr>
            <p:ph type="title"/>
          </p:nvPr>
        </p:nvSpPr>
        <p:spPr>
          <a:xfrm>
            <a:off x="826396" y="586855"/>
            <a:ext cx="4230100" cy="3387497"/>
          </a:xfrm>
        </p:spPr>
        <p:txBody>
          <a:bodyPr anchor="b">
            <a:normAutofit/>
          </a:bodyPr>
          <a:lstStyle/>
          <a:p>
            <a:pPr algn="r"/>
            <a:r>
              <a:rPr lang="en-AU" sz="4000">
                <a:solidFill>
                  <a:srgbClr val="FFFFFF"/>
                </a:solidFill>
              </a:rPr>
              <a:t>Problem Statement</a:t>
            </a:r>
          </a:p>
        </p:txBody>
      </p:sp>
      <p:sp>
        <p:nvSpPr>
          <p:cNvPr id="3" name="Content Placeholder 2">
            <a:extLst>
              <a:ext uri="{FF2B5EF4-FFF2-40B4-BE49-F238E27FC236}">
                <a16:creationId xmlns:a16="http://schemas.microsoft.com/office/drawing/2014/main" id="{675832E5-4C3F-6984-B5A6-C67F298BA6F1}"/>
              </a:ext>
            </a:extLst>
          </p:cNvPr>
          <p:cNvSpPr>
            <a:spLocks noGrp="1"/>
          </p:cNvSpPr>
          <p:nvPr>
            <p:ph idx="1"/>
          </p:nvPr>
        </p:nvSpPr>
        <p:spPr>
          <a:xfrm>
            <a:off x="6503158" y="649480"/>
            <a:ext cx="4862447" cy="5546047"/>
          </a:xfrm>
        </p:spPr>
        <p:txBody>
          <a:bodyPr anchor="ctr">
            <a:normAutofit/>
          </a:bodyPr>
          <a:lstStyle/>
          <a:p>
            <a:r>
              <a:rPr lang="en-AU" sz="2000" dirty="0"/>
              <a:t>Aim: </a:t>
            </a:r>
          </a:p>
          <a:p>
            <a:pPr lvl="1"/>
            <a:r>
              <a:rPr lang="en-AU" sz="2000" dirty="0"/>
              <a:t>To achieve emergent formations within heterogeneous swarms of RVR and BOLT robots</a:t>
            </a:r>
          </a:p>
          <a:p>
            <a:r>
              <a:rPr lang="en-AU" sz="2000" dirty="0"/>
              <a:t>Significance:</a:t>
            </a:r>
          </a:p>
          <a:p>
            <a:pPr lvl="1"/>
            <a:r>
              <a:rPr lang="en-AU" sz="2000" dirty="0"/>
              <a:t>Research into formations of heterogeneous swarms lags that of homogeneous swarms</a:t>
            </a:r>
          </a:p>
          <a:p>
            <a:pPr lvl="1"/>
            <a:r>
              <a:rPr lang="en-AU" sz="2000" dirty="0"/>
              <a:t>Heterogeneous swarms have shown significant promise in real – world applications</a:t>
            </a:r>
          </a:p>
          <a:p>
            <a:pPr lvl="1"/>
            <a:endParaRPr lang="en-AU" sz="2000" dirty="0"/>
          </a:p>
          <a:p>
            <a:pPr marL="0" indent="0">
              <a:buNone/>
            </a:pPr>
            <a:endParaRPr lang="en-AU" sz="2000" dirty="0"/>
          </a:p>
        </p:txBody>
      </p:sp>
    </p:spTree>
    <p:extLst>
      <p:ext uri="{BB962C8B-B14F-4D97-AF65-F5344CB8AC3E}">
        <p14:creationId xmlns:p14="http://schemas.microsoft.com/office/powerpoint/2010/main" val="365499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7D4B7-BD86-9401-94CB-234695128530}"/>
              </a:ext>
            </a:extLst>
          </p:cNvPr>
          <p:cNvSpPr>
            <a:spLocks noGrp="1"/>
          </p:cNvSpPr>
          <p:nvPr>
            <p:ph type="title"/>
          </p:nvPr>
        </p:nvSpPr>
        <p:spPr/>
        <p:txBody>
          <a:bodyPr/>
          <a:lstStyle/>
          <a:p>
            <a:r>
              <a:rPr lang="en-AU" dirty="0"/>
              <a:t>Literature Review</a:t>
            </a:r>
          </a:p>
        </p:txBody>
      </p:sp>
      <p:graphicFrame>
        <p:nvGraphicFramePr>
          <p:cNvPr id="5" name="Content Placeholder 2">
            <a:extLst>
              <a:ext uri="{FF2B5EF4-FFF2-40B4-BE49-F238E27FC236}">
                <a16:creationId xmlns:a16="http://schemas.microsoft.com/office/drawing/2014/main" id="{46F47CDD-387F-B68B-21AC-57D0A2F9537C}"/>
              </a:ext>
            </a:extLst>
          </p:cNvPr>
          <p:cNvGraphicFramePr>
            <a:graphicFrameLocks noGrp="1"/>
          </p:cNvGraphicFramePr>
          <p:nvPr>
            <p:ph idx="1"/>
            <p:extLst>
              <p:ext uri="{D42A27DB-BD31-4B8C-83A1-F6EECF244321}">
                <p14:modId xmlns:p14="http://schemas.microsoft.com/office/powerpoint/2010/main" val="191029570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6992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0A3188-01B7-5B19-9250-8552092B341B}"/>
              </a:ext>
            </a:extLst>
          </p:cNvPr>
          <p:cNvSpPr>
            <a:spLocks noGrp="1"/>
          </p:cNvSpPr>
          <p:nvPr>
            <p:ph type="title"/>
          </p:nvPr>
        </p:nvSpPr>
        <p:spPr>
          <a:xfrm>
            <a:off x="826396" y="586855"/>
            <a:ext cx="4230100" cy="3387497"/>
          </a:xfrm>
        </p:spPr>
        <p:txBody>
          <a:bodyPr anchor="b">
            <a:normAutofit/>
          </a:bodyPr>
          <a:lstStyle/>
          <a:p>
            <a:pPr algn="r"/>
            <a:r>
              <a:rPr lang="en-AU" sz="4000">
                <a:solidFill>
                  <a:srgbClr val="FFFFFF"/>
                </a:solidFill>
              </a:rPr>
              <a:t>Literature Review</a:t>
            </a:r>
          </a:p>
        </p:txBody>
      </p:sp>
      <p:sp>
        <p:nvSpPr>
          <p:cNvPr id="3" name="Content Placeholder 2">
            <a:extLst>
              <a:ext uri="{FF2B5EF4-FFF2-40B4-BE49-F238E27FC236}">
                <a16:creationId xmlns:a16="http://schemas.microsoft.com/office/drawing/2014/main" id="{C642C6F7-1BC0-EC94-41B6-D6736F619885}"/>
              </a:ext>
            </a:extLst>
          </p:cNvPr>
          <p:cNvSpPr>
            <a:spLocks noGrp="1"/>
          </p:cNvSpPr>
          <p:nvPr>
            <p:ph idx="1"/>
          </p:nvPr>
        </p:nvSpPr>
        <p:spPr>
          <a:xfrm>
            <a:off x="6503158" y="649480"/>
            <a:ext cx="4862447" cy="5546047"/>
          </a:xfrm>
        </p:spPr>
        <p:txBody>
          <a:bodyPr anchor="ctr">
            <a:normAutofit/>
          </a:bodyPr>
          <a:lstStyle/>
          <a:p>
            <a:r>
              <a:rPr lang="en-US" sz="2000"/>
              <a:t>Identified gaps in knowledge:</a:t>
            </a:r>
          </a:p>
          <a:p>
            <a:pPr lvl="1"/>
            <a:r>
              <a:rPr lang="en-US" sz="2000"/>
              <a:t>Limited implementation of heterogeneous swarms using commercially available robots</a:t>
            </a:r>
          </a:p>
          <a:p>
            <a:pPr lvl="1"/>
            <a:r>
              <a:rPr lang="en-US" sz="2000"/>
              <a:t> Formations in heterogeneous swarms are created using a top – down ‘control’ strategy vs. emergent collective behaviour</a:t>
            </a:r>
          </a:p>
          <a:p>
            <a:pPr lvl="1"/>
            <a:endParaRPr lang="en-US" sz="2000"/>
          </a:p>
          <a:p>
            <a:pPr lvl="1"/>
            <a:endParaRPr lang="en-US" sz="2000"/>
          </a:p>
          <a:p>
            <a:pPr marL="0" indent="0">
              <a:buNone/>
            </a:pPr>
            <a:br>
              <a:rPr lang="en-AU" sz="2000"/>
            </a:br>
            <a:endParaRPr lang="en-AU" sz="2000"/>
          </a:p>
          <a:p>
            <a:endParaRPr lang="en-US" sz="2000"/>
          </a:p>
        </p:txBody>
      </p:sp>
    </p:spTree>
    <p:extLst>
      <p:ext uri="{BB962C8B-B14F-4D97-AF65-F5344CB8AC3E}">
        <p14:creationId xmlns:p14="http://schemas.microsoft.com/office/powerpoint/2010/main" val="820176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birds in the sky&#10;&#10;Description automatically generated">
            <a:extLst>
              <a:ext uri="{FF2B5EF4-FFF2-40B4-BE49-F238E27FC236}">
                <a16:creationId xmlns:a16="http://schemas.microsoft.com/office/drawing/2014/main" id="{7BE5F5C0-81CF-FF0F-0342-CDD2FB27C6B2}"/>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2004" t="3626" r="3551" b="6866"/>
          <a:stretch/>
        </p:blipFill>
        <p:spPr>
          <a:xfrm>
            <a:off x="917712" y="453572"/>
            <a:ext cx="10134601" cy="5791200"/>
          </a:xfrm>
          <a:prstGeom prst="rect">
            <a:avLst/>
          </a:prstGeom>
        </p:spPr>
      </p:pic>
      <p:sp>
        <p:nvSpPr>
          <p:cNvPr id="2" name="Title 1">
            <a:extLst>
              <a:ext uri="{FF2B5EF4-FFF2-40B4-BE49-F238E27FC236}">
                <a16:creationId xmlns:a16="http://schemas.microsoft.com/office/drawing/2014/main" id="{D45DC663-B9E5-23C4-C22C-080839F213A6}"/>
              </a:ext>
            </a:extLst>
          </p:cNvPr>
          <p:cNvSpPr>
            <a:spLocks noGrp="1"/>
          </p:cNvSpPr>
          <p:nvPr>
            <p:ph type="title"/>
          </p:nvPr>
        </p:nvSpPr>
        <p:spPr>
          <a:xfrm>
            <a:off x="838200" y="1641752"/>
            <a:ext cx="4391025" cy="1323439"/>
          </a:xfrm>
        </p:spPr>
        <p:txBody>
          <a:bodyPr vert="horz" lIns="91440" tIns="45720" rIns="91440" bIns="45720" rtlCol="0" anchor="t">
            <a:normAutofit/>
          </a:bodyPr>
          <a:lstStyle/>
          <a:p>
            <a:r>
              <a:rPr lang="en-US" sz="4000" kern="1200" dirty="0">
                <a:solidFill>
                  <a:schemeClr val="bg1"/>
                </a:solidFill>
                <a:latin typeface="+mj-lt"/>
                <a:ea typeface="+mj-ea"/>
                <a:cs typeface="+mj-cs"/>
              </a:rPr>
              <a:t>Boid Swarming</a:t>
            </a:r>
          </a:p>
        </p:txBody>
      </p:sp>
      <p:sp>
        <p:nvSpPr>
          <p:cNvPr id="6" name="Content Placeholder 5">
            <a:extLst>
              <a:ext uri="{FF2B5EF4-FFF2-40B4-BE49-F238E27FC236}">
                <a16:creationId xmlns:a16="http://schemas.microsoft.com/office/drawing/2014/main" id="{D86F1121-B87A-98B2-C74F-68540BF4D436}"/>
              </a:ext>
            </a:extLst>
          </p:cNvPr>
          <p:cNvSpPr>
            <a:spLocks noGrp="1"/>
          </p:cNvSpPr>
          <p:nvPr>
            <p:ph sz="half" idx="2"/>
          </p:nvPr>
        </p:nvSpPr>
        <p:spPr>
          <a:xfrm>
            <a:off x="838200" y="2965191"/>
            <a:ext cx="10293626" cy="2635509"/>
          </a:xfrm>
        </p:spPr>
        <p:txBody>
          <a:bodyPr vert="horz" lIns="91440" tIns="45720" rIns="91440" bIns="45720" rtlCol="0">
            <a:normAutofit/>
          </a:bodyPr>
          <a:lstStyle/>
          <a:p>
            <a:r>
              <a:rPr lang="en-US" sz="2000" dirty="0">
                <a:solidFill>
                  <a:schemeClr val="bg1">
                    <a:alpha val="80000"/>
                  </a:schemeClr>
                </a:solidFill>
              </a:rPr>
              <a:t>Agent’s move based on rules:</a:t>
            </a:r>
          </a:p>
          <a:p>
            <a:pPr lvl="1"/>
            <a:r>
              <a:rPr lang="en-US" sz="2000" dirty="0">
                <a:solidFill>
                  <a:schemeClr val="bg1">
                    <a:alpha val="80000"/>
                  </a:schemeClr>
                </a:solidFill>
              </a:rPr>
              <a:t>Separation</a:t>
            </a:r>
          </a:p>
          <a:p>
            <a:pPr lvl="2"/>
            <a:r>
              <a:rPr lang="en-US" dirty="0">
                <a:solidFill>
                  <a:schemeClr val="bg1">
                    <a:alpha val="80000"/>
                  </a:schemeClr>
                </a:solidFill>
              </a:rPr>
              <a:t>Avoid neighbours to prevent collision</a:t>
            </a:r>
          </a:p>
          <a:p>
            <a:pPr lvl="1"/>
            <a:r>
              <a:rPr lang="en-US" sz="2000" dirty="0">
                <a:solidFill>
                  <a:schemeClr val="bg1">
                    <a:alpha val="80000"/>
                  </a:schemeClr>
                </a:solidFill>
              </a:rPr>
              <a:t>Cohesion</a:t>
            </a:r>
          </a:p>
          <a:p>
            <a:pPr lvl="2"/>
            <a:r>
              <a:rPr lang="en-US" dirty="0">
                <a:solidFill>
                  <a:schemeClr val="bg1">
                    <a:alpha val="80000"/>
                  </a:schemeClr>
                </a:solidFill>
              </a:rPr>
              <a:t>Move towards average position of neighbours</a:t>
            </a:r>
          </a:p>
          <a:p>
            <a:pPr lvl="1"/>
            <a:r>
              <a:rPr lang="en-US" sz="2000" dirty="0">
                <a:solidFill>
                  <a:schemeClr val="bg1">
                    <a:alpha val="80000"/>
                  </a:schemeClr>
                </a:solidFill>
              </a:rPr>
              <a:t>Alignment</a:t>
            </a:r>
          </a:p>
          <a:p>
            <a:pPr lvl="2"/>
            <a:r>
              <a:rPr lang="en-US" dirty="0">
                <a:solidFill>
                  <a:schemeClr val="bg1">
                    <a:alpha val="80000"/>
                  </a:schemeClr>
                </a:solidFill>
              </a:rPr>
              <a:t>Move in average heading of neighbours</a:t>
            </a:r>
          </a:p>
        </p:txBody>
      </p:sp>
      <p:pic>
        <p:nvPicPr>
          <p:cNvPr id="3" name="Picture 2" descr="A circular object with arrows pointing to the center&#10;&#10;Description automatically generated with medium confidence">
            <a:extLst>
              <a:ext uri="{FF2B5EF4-FFF2-40B4-BE49-F238E27FC236}">
                <a16:creationId xmlns:a16="http://schemas.microsoft.com/office/drawing/2014/main" id="{689C66B3-A802-3C29-1FDA-56C81BD974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99807" y="2969822"/>
            <a:ext cx="1282318" cy="855980"/>
          </a:xfrm>
          <a:prstGeom prst="rect">
            <a:avLst/>
          </a:prstGeom>
          <a:noFill/>
          <a:ln>
            <a:noFill/>
          </a:ln>
        </p:spPr>
      </p:pic>
      <p:pic>
        <p:nvPicPr>
          <p:cNvPr id="4" name="Picture 3" descr="A circular object with arrows and triangles&#10;&#10;Description automatically generated">
            <a:extLst>
              <a:ext uri="{FF2B5EF4-FFF2-40B4-BE49-F238E27FC236}">
                <a16:creationId xmlns:a16="http://schemas.microsoft.com/office/drawing/2014/main" id="{20F44578-16E0-F304-C62A-870DB528297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99807" y="3923592"/>
            <a:ext cx="1282700" cy="855980"/>
          </a:xfrm>
          <a:prstGeom prst="rect">
            <a:avLst/>
          </a:prstGeom>
          <a:noFill/>
          <a:ln>
            <a:noFill/>
          </a:ln>
        </p:spPr>
      </p:pic>
      <p:pic>
        <p:nvPicPr>
          <p:cNvPr id="7" name="Picture 6" descr="A clock with arrows pointing at the time&#10;&#10;Description automatically generated">
            <a:extLst>
              <a:ext uri="{FF2B5EF4-FFF2-40B4-BE49-F238E27FC236}">
                <a16:creationId xmlns:a16="http://schemas.microsoft.com/office/drawing/2014/main" id="{82D5D14A-6F9B-A55C-C9F1-78D1398AD90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99425" y="4910156"/>
            <a:ext cx="1282318" cy="856194"/>
          </a:xfrm>
          <a:prstGeom prst="rect">
            <a:avLst/>
          </a:prstGeom>
          <a:noFill/>
          <a:ln>
            <a:noFill/>
          </a:ln>
        </p:spPr>
      </p:pic>
    </p:spTree>
    <p:extLst>
      <p:ext uri="{BB962C8B-B14F-4D97-AF65-F5344CB8AC3E}">
        <p14:creationId xmlns:p14="http://schemas.microsoft.com/office/powerpoint/2010/main" val="384719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53" name="Rectangle 52">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F4EFC7A-8AC6-039C-AD70-AAFA4033D911}"/>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Emergent Behaviour</a:t>
            </a:r>
          </a:p>
        </p:txBody>
      </p:sp>
      <p:pic>
        <p:nvPicPr>
          <p:cNvPr id="9" name="Picture 8" descr="A collage of images of a variety of lines&#10;&#10;Description automatically generated with medium confidence">
            <a:extLst>
              <a:ext uri="{FF2B5EF4-FFF2-40B4-BE49-F238E27FC236}">
                <a16:creationId xmlns:a16="http://schemas.microsoft.com/office/drawing/2014/main" id="{41AD5B2C-62B1-483C-8E2F-DCD6E2EC6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6557" y="2984652"/>
            <a:ext cx="2829759" cy="3570675"/>
          </a:xfrm>
          <a:prstGeom prst="rect">
            <a:avLst/>
          </a:prstGeom>
        </p:spPr>
      </p:pic>
      <p:pic>
        <p:nvPicPr>
          <p:cNvPr id="7" name="Picture 6">
            <a:extLst>
              <a:ext uri="{FF2B5EF4-FFF2-40B4-BE49-F238E27FC236}">
                <a16:creationId xmlns:a16="http://schemas.microsoft.com/office/drawing/2014/main" id="{7FEC7E20-E975-6CD4-E937-F38E10D1F707}"/>
              </a:ext>
            </a:extLst>
          </p:cNvPr>
          <p:cNvPicPr>
            <a:picLocks noChangeAspect="1"/>
          </p:cNvPicPr>
          <p:nvPr/>
        </p:nvPicPr>
        <p:blipFill rotWithShape="1">
          <a:blip r:embed="rId4"/>
          <a:srcRect b="56061"/>
          <a:stretch/>
        </p:blipFill>
        <p:spPr>
          <a:xfrm>
            <a:off x="4850617" y="3131120"/>
            <a:ext cx="6017408" cy="2921533"/>
          </a:xfrm>
          <a:prstGeom prst="rect">
            <a:avLst/>
          </a:prstGeom>
        </p:spPr>
      </p:pic>
      <p:sp>
        <p:nvSpPr>
          <p:cNvPr id="10" name="TextBox 9">
            <a:extLst>
              <a:ext uri="{FF2B5EF4-FFF2-40B4-BE49-F238E27FC236}">
                <a16:creationId xmlns:a16="http://schemas.microsoft.com/office/drawing/2014/main" id="{B1498365-494F-6BD0-49FE-E94BA51541FC}"/>
              </a:ext>
            </a:extLst>
          </p:cNvPr>
          <p:cNvSpPr txBox="1"/>
          <p:nvPr/>
        </p:nvSpPr>
        <p:spPr>
          <a:xfrm>
            <a:off x="1323975" y="2141816"/>
            <a:ext cx="9496427" cy="138526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t>Exists in nature through evolutionary drive (e.g. : birds flocking, ants in a line)</a:t>
            </a:r>
          </a:p>
          <a:p>
            <a:pPr marL="285750" indent="-228600">
              <a:lnSpc>
                <a:spcPct val="90000"/>
              </a:lnSpc>
              <a:spcAft>
                <a:spcPts val="600"/>
              </a:spcAft>
              <a:buFont typeface="Arial" panose="020B0604020202020204" pitchFamily="34" charset="0"/>
              <a:buChar char="•"/>
            </a:pPr>
            <a:r>
              <a:rPr lang="en-US" sz="2000" dirty="0"/>
              <a:t>Modifying Boid parameters to recreate this within artificial swarms</a:t>
            </a:r>
          </a:p>
        </p:txBody>
      </p:sp>
    </p:spTree>
    <p:extLst>
      <p:ext uri="{BB962C8B-B14F-4D97-AF65-F5344CB8AC3E}">
        <p14:creationId xmlns:p14="http://schemas.microsoft.com/office/powerpoint/2010/main" val="629405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2C7E61-D9F5-F00F-0739-575990169398}"/>
              </a:ext>
            </a:extLst>
          </p:cNvPr>
          <p:cNvSpPr>
            <a:spLocks noGrp="1"/>
          </p:cNvSpPr>
          <p:nvPr>
            <p:ph type="title"/>
          </p:nvPr>
        </p:nvSpPr>
        <p:spPr>
          <a:xfrm>
            <a:off x="1371597" y="348865"/>
            <a:ext cx="10044023" cy="877729"/>
          </a:xfrm>
        </p:spPr>
        <p:txBody>
          <a:bodyPr anchor="ctr">
            <a:normAutofit/>
          </a:bodyPr>
          <a:lstStyle/>
          <a:p>
            <a:r>
              <a:rPr lang="en-AU" sz="4000" dirty="0">
                <a:solidFill>
                  <a:srgbClr val="FFFFFF"/>
                </a:solidFill>
              </a:rPr>
              <a:t>Current Progress</a:t>
            </a:r>
          </a:p>
        </p:txBody>
      </p:sp>
      <p:graphicFrame>
        <p:nvGraphicFramePr>
          <p:cNvPr id="5" name="Content Placeholder 2">
            <a:extLst>
              <a:ext uri="{FF2B5EF4-FFF2-40B4-BE49-F238E27FC236}">
                <a16:creationId xmlns:a16="http://schemas.microsoft.com/office/drawing/2014/main" id="{9F7DC537-BFA9-3AC3-46BE-87B5AE1D6D2E}"/>
              </a:ext>
            </a:extLst>
          </p:cNvPr>
          <p:cNvGraphicFramePr>
            <a:graphicFrameLocks noGrp="1"/>
          </p:cNvGraphicFramePr>
          <p:nvPr>
            <p:ph idx="1"/>
            <p:extLst>
              <p:ext uri="{D42A27DB-BD31-4B8C-83A1-F6EECF244321}">
                <p14:modId xmlns:p14="http://schemas.microsoft.com/office/powerpoint/2010/main" val="94260248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5375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5" name="Group 1034">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1036" name="Rectangle 1035">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Rectangle 1037">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CCF636B6-55B4-B89A-6CAA-02047033C965}"/>
              </a:ext>
            </a:extLst>
          </p:cNvPr>
          <p:cNvSpPr>
            <a:spLocks noGrp="1"/>
          </p:cNvSpPr>
          <p:nvPr>
            <p:ph type="title"/>
          </p:nvPr>
        </p:nvSpPr>
        <p:spPr>
          <a:xfrm>
            <a:off x="1371598" y="319314"/>
            <a:ext cx="9477377" cy="1030515"/>
          </a:xfrm>
        </p:spPr>
        <p:txBody>
          <a:bodyPr anchor="ctr">
            <a:normAutofit/>
          </a:bodyPr>
          <a:lstStyle/>
          <a:p>
            <a:r>
              <a:rPr lang="en-AU" sz="4000" dirty="0">
                <a:solidFill>
                  <a:srgbClr val="FFFFFF"/>
                </a:solidFill>
              </a:rPr>
              <a:t>RVR and BOLT</a:t>
            </a:r>
            <a:r>
              <a:rPr lang="en-US" sz="4000" dirty="0">
                <a:solidFill>
                  <a:srgbClr val="FFFFFF"/>
                </a:solidFill>
              </a:rPr>
              <a:t> Similarities</a:t>
            </a:r>
            <a:endParaRPr lang="en-AU" sz="4000" dirty="0">
              <a:solidFill>
                <a:srgbClr val="FFFFFF"/>
              </a:solidFill>
            </a:endParaRPr>
          </a:p>
        </p:txBody>
      </p:sp>
      <p:pic>
        <p:nvPicPr>
          <p:cNvPr id="1026" name="Picture 2" descr="Sphero RVR+ Programmable Robot">
            <a:extLst>
              <a:ext uri="{FF2B5EF4-FFF2-40B4-BE49-F238E27FC236}">
                <a16:creationId xmlns:a16="http://schemas.microsoft.com/office/drawing/2014/main" id="{14A58435-398C-4350-AF19-79FEBB2DC86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24859" y="1848346"/>
            <a:ext cx="2617365" cy="2617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hero BOLT">
            <a:extLst>
              <a:ext uri="{FF2B5EF4-FFF2-40B4-BE49-F238E27FC236}">
                <a16:creationId xmlns:a16="http://schemas.microsoft.com/office/drawing/2014/main" id="{0974B73A-FC30-4226-013B-B66F318E617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824860" y="3967754"/>
            <a:ext cx="2617365" cy="261736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BFD6AEAF-E787-114B-93E0-72D062671538}"/>
              </a:ext>
            </a:extLst>
          </p:cNvPr>
          <p:cNvSpPr>
            <a:spLocks noGrp="1"/>
          </p:cNvSpPr>
          <p:nvPr>
            <p:ph idx="1"/>
          </p:nvPr>
        </p:nvSpPr>
        <p:spPr>
          <a:xfrm>
            <a:off x="1371598" y="2093843"/>
            <a:ext cx="3452193" cy="4361769"/>
          </a:xfrm>
        </p:spPr>
        <p:txBody>
          <a:bodyPr>
            <a:normAutofit/>
          </a:bodyPr>
          <a:lstStyle/>
          <a:p>
            <a:r>
              <a:rPr lang="en-US" sz="2400" dirty="0"/>
              <a:t>Accelerometer</a:t>
            </a:r>
          </a:p>
          <a:p>
            <a:r>
              <a:rPr lang="en-US" sz="2400" dirty="0"/>
              <a:t>Gyroscope</a:t>
            </a:r>
          </a:p>
          <a:p>
            <a:r>
              <a:rPr lang="en-US" sz="2400" dirty="0"/>
              <a:t>Magnetometer</a:t>
            </a:r>
          </a:p>
          <a:p>
            <a:r>
              <a:rPr lang="en-US" sz="2400" dirty="0"/>
              <a:t>Light Sensor</a:t>
            </a:r>
          </a:p>
          <a:p>
            <a:r>
              <a:rPr lang="en-US" sz="2400" dirty="0"/>
              <a:t>Encoders</a:t>
            </a:r>
          </a:p>
        </p:txBody>
      </p:sp>
    </p:spTree>
    <p:extLst>
      <p:ext uri="{BB962C8B-B14F-4D97-AF65-F5344CB8AC3E}">
        <p14:creationId xmlns:p14="http://schemas.microsoft.com/office/powerpoint/2010/main" val="943711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636B6-55B4-B89A-6CAA-02047033C965}"/>
              </a:ext>
            </a:extLst>
          </p:cNvPr>
          <p:cNvSpPr>
            <a:spLocks noGrp="1"/>
          </p:cNvSpPr>
          <p:nvPr>
            <p:ph type="title"/>
          </p:nvPr>
        </p:nvSpPr>
        <p:spPr>
          <a:xfrm>
            <a:off x="1136396" y="457201"/>
            <a:ext cx="5814240" cy="1556870"/>
          </a:xfrm>
        </p:spPr>
        <p:txBody>
          <a:bodyPr anchor="b">
            <a:normAutofit/>
          </a:bodyPr>
          <a:lstStyle/>
          <a:p>
            <a:r>
              <a:rPr lang="en-AU" sz="4000"/>
              <a:t>RVR and BOLT </a:t>
            </a:r>
            <a:r>
              <a:rPr lang="en-US" sz="4000"/>
              <a:t>Differences</a:t>
            </a:r>
            <a:endParaRPr lang="en-AU" sz="4000"/>
          </a:p>
        </p:txBody>
      </p:sp>
      <p:sp>
        <p:nvSpPr>
          <p:cNvPr id="5" name="Content Placeholder 4">
            <a:extLst>
              <a:ext uri="{FF2B5EF4-FFF2-40B4-BE49-F238E27FC236}">
                <a16:creationId xmlns:a16="http://schemas.microsoft.com/office/drawing/2014/main" id="{BFD6AEAF-E787-114B-93E0-72D062671538}"/>
              </a:ext>
            </a:extLst>
          </p:cNvPr>
          <p:cNvSpPr>
            <a:spLocks noGrp="1"/>
          </p:cNvSpPr>
          <p:nvPr>
            <p:ph idx="1"/>
          </p:nvPr>
        </p:nvSpPr>
        <p:spPr>
          <a:xfrm>
            <a:off x="1136396" y="2277036"/>
            <a:ext cx="5814239" cy="3461155"/>
          </a:xfrm>
        </p:spPr>
        <p:txBody>
          <a:bodyPr>
            <a:normAutofit/>
          </a:bodyPr>
          <a:lstStyle/>
          <a:p>
            <a:r>
              <a:rPr lang="en-US" sz="2000" dirty="0"/>
              <a:t>RVR - Raspberry Pi 3B via UART</a:t>
            </a:r>
          </a:p>
          <a:p>
            <a:pPr lvl="1"/>
            <a:r>
              <a:rPr lang="en-US" sz="2000" dirty="0"/>
              <a:t>GPIO Expansion Pins</a:t>
            </a:r>
          </a:p>
          <a:p>
            <a:pPr lvl="1"/>
            <a:r>
              <a:rPr lang="en-US" sz="2000" dirty="0"/>
              <a:t>Bluetooth 4.2</a:t>
            </a:r>
          </a:p>
          <a:p>
            <a:pPr lvl="1"/>
            <a:r>
              <a:rPr lang="en-US" sz="2000" dirty="0"/>
              <a:t>USB 2.0</a:t>
            </a:r>
          </a:p>
          <a:p>
            <a:pPr lvl="1"/>
            <a:r>
              <a:rPr lang="en-AU" sz="2000" dirty="0"/>
              <a:t>WiFi</a:t>
            </a:r>
          </a:p>
          <a:p>
            <a:r>
              <a:rPr lang="en-AU" sz="2000" dirty="0"/>
              <a:t>BOLT - Onboard microcontroller</a:t>
            </a:r>
          </a:p>
          <a:p>
            <a:pPr lvl="1"/>
            <a:r>
              <a:rPr lang="en-AU" sz="2000" dirty="0"/>
              <a:t>Bluetooth 4+</a:t>
            </a:r>
          </a:p>
          <a:p>
            <a:pPr lvl="1"/>
            <a:r>
              <a:rPr lang="en-AU" sz="2000" dirty="0"/>
              <a:t>IR Transceiver</a:t>
            </a:r>
          </a:p>
        </p:txBody>
      </p:sp>
      <p:pic>
        <p:nvPicPr>
          <p:cNvPr id="2052" name="Picture 4" descr="Cybersecurity Lessons &amp; Educator Guide | Sphero BOLT Cybersecurity">
            <a:extLst>
              <a:ext uri="{FF2B5EF4-FFF2-40B4-BE49-F238E27FC236}">
                <a16:creationId xmlns:a16="http://schemas.microsoft.com/office/drawing/2014/main" id="{F7461ABB-3127-9F5F-5E42-4837CB296F2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093757" y="1162181"/>
            <a:ext cx="4881973" cy="207483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aspberry Pi 3 Model B+">
            <a:extLst>
              <a:ext uri="{FF2B5EF4-FFF2-40B4-BE49-F238E27FC236}">
                <a16:creationId xmlns:a16="http://schemas.microsoft.com/office/drawing/2014/main" id="{423700FB-0585-DFF8-D90C-824D3047BA3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03261" y="3237019"/>
            <a:ext cx="3736112" cy="2839446"/>
          </a:xfrm>
          <a:prstGeom prst="rect">
            <a:avLst/>
          </a:prstGeom>
          <a:noFill/>
          <a:extLst>
            <a:ext uri="{909E8E84-426E-40DD-AFC4-6F175D3DCCD1}">
              <a14:hiddenFill xmlns:a14="http://schemas.microsoft.com/office/drawing/2010/main">
                <a:solidFill>
                  <a:srgbClr val="FFFFFF"/>
                </a:solidFill>
              </a14:hiddenFill>
            </a:ext>
          </a:extLst>
        </p:spPr>
      </p:pic>
      <p:sp>
        <p:nvSpPr>
          <p:cNvPr id="2059" name="Rectangle 2058">
            <a:extLst>
              <a:ext uri="{FF2B5EF4-FFF2-40B4-BE49-F238E27FC236}">
                <a16:creationId xmlns:a16="http://schemas.microsoft.com/office/drawing/2014/main" id="{5A65989E-BBD5-44D7-AA86-7AFD5D46B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66000">
                <a:srgbClr val="000000"/>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Rectangle 2060">
            <a:extLst>
              <a:ext uri="{FF2B5EF4-FFF2-40B4-BE49-F238E27FC236}">
                <a16:creationId xmlns:a16="http://schemas.microsoft.com/office/drawing/2014/main" id="{231A2881-D8D7-4A7D-ACA3-E9F849F853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0800"/>
            <a:ext cx="8153398" cy="456772"/>
          </a:xfrm>
          <a:prstGeom prst="rect">
            <a:avLst/>
          </a:prstGeom>
          <a:gradFill>
            <a:gsLst>
              <a:gs pos="0">
                <a:srgbClr val="000000">
                  <a:alpha val="63000"/>
                </a:srgbClr>
              </a:gs>
              <a:gs pos="100000">
                <a:schemeClr val="accent1">
                  <a:lumMod val="7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9485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Riblet">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7145" cap="flat" cmpd="sng" algn="ctr">
          <a:solidFill>
            <a:schemeClr val="phClr"/>
          </a:solidFill>
          <a:prstDash val="solid"/>
        </a:ln>
        <a:ln w="58420" cap="flat" cmpd="thickThin" algn="ctr">
          <a:solidFill>
            <a:schemeClr val="phClr">
              <a:shade val="95000"/>
              <a:alpha val="50000"/>
              <a:satMod val="150000"/>
            </a:schemeClr>
          </a:solidFill>
          <a:prstDash val="solid"/>
        </a:ln>
      </a:lnStyleLst>
      <a:effectStyleLst>
        <a:effectStyle>
          <a:effectLst/>
        </a:effectStyle>
        <a:effectStyle>
          <a:effectLst>
            <a:outerShdw blurRad="50800" dist="38100" dir="2700000" rotWithShape="0">
              <a:srgbClr val="000000">
                <a:alpha val="60000"/>
              </a:srgbClr>
            </a:outerShdw>
          </a:effectLst>
          <a:scene3d>
            <a:camera prst="orthographicFront">
              <a:rot lat="0" lon="0" rev="0"/>
            </a:camera>
            <a:lightRig rig="flat" dir="tl"/>
          </a:scene3d>
          <a:sp3d prstMaterial="flat">
            <a:bevelT w="31750" h="63500" prst="riblet"/>
          </a:sp3d>
        </a:effectStyle>
        <a:effectStyle>
          <a:effectLst>
            <a:outerShdw blurRad="50800" dist="38100" dir="2700000" algn="ctr" rotWithShape="0">
              <a:srgbClr val="000000">
                <a:alpha val="60000"/>
              </a:srgbClr>
            </a:outerShdw>
          </a:effectLst>
          <a:scene3d>
            <a:camera prst="orthographicFront">
              <a:rot lat="0" lon="0" rev="0"/>
            </a:camera>
            <a:lightRig rig="flat" dir="tl"/>
          </a:scene3d>
          <a:sp3d prstMaterial="flat">
            <a:bevelT w="57150" h="114300" prst="ribl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2079</TotalTime>
  <Words>2004</Words>
  <Application>Microsoft Office PowerPoint</Application>
  <PresentationFormat>Widescreen</PresentationFormat>
  <Paragraphs>251</Paragraphs>
  <Slides>18</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Aptos Display</vt:lpstr>
      <vt:lpstr>Arial</vt:lpstr>
      <vt:lpstr>Calibri</vt:lpstr>
      <vt:lpstr>ui-sans-serif</vt:lpstr>
      <vt:lpstr>Office Theme</vt:lpstr>
      <vt:lpstr>Heterogenous Swarming and Formations of BOLT and RVR</vt:lpstr>
      <vt:lpstr>Problem Statement</vt:lpstr>
      <vt:lpstr>Literature Review</vt:lpstr>
      <vt:lpstr>Literature Review</vt:lpstr>
      <vt:lpstr>Boid Swarming</vt:lpstr>
      <vt:lpstr>Emergent Behaviour</vt:lpstr>
      <vt:lpstr>Current Progress</vt:lpstr>
      <vt:lpstr>RVR and BOLT Similarities</vt:lpstr>
      <vt:lpstr>RVR and BOLT Differences</vt:lpstr>
      <vt:lpstr>Communications</vt:lpstr>
      <vt:lpstr>Communications - Proof  of Concept </vt:lpstr>
      <vt:lpstr>Simulations</vt:lpstr>
      <vt:lpstr>Current Code</vt:lpstr>
      <vt:lpstr>Current Code</vt:lpstr>
      <vt:lpstr>PowerPoint Presentation</vt:lpstr>
      <vt:lpstr>Future Work</vt:lpstr>
      <vt:lpstr>Future Work</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Heterogenous Swarming and Formations of BOLT and RVR</dc:title>
  <dc:creator>Nicholas Liu</dc:creator>
  <cp:lastModifiedBy>Nicholas Liu</cp:lastModifiedBy>
  <cp:revision>20</cp:revision>
  <dcterms:created xsi:type="dcterms:W3CDTF">2024-05-23T03:31:33Z</dcterms:created>
  <dcterms:modified xsi:type="dcterms:W3CDTF">2024-05-27T12:06:03Z</dcterms:modified>
</cp:coreProperties>
</file>